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713" r:id="rId6"/>
    <p:sldId id="715" r:id="rId7"/>
    <p:sldId id="716" r:id="rId8"/>
    <p:sldId id="717" r:id="rId9"/>
    <p:sldId id="718" r:id="rId10"/>
    <p:sldId id="719" r:id="rId11"/>
    <p:sldId id="720" r:id="rId12"/>
    <p:sldId id="721" r:id="rId13"/>
    <p:sldId id="722" r:id="rId14"/>
    <p:sldId id="723" r:id="rId15"/>
    <p:sldId id="724" r:id="rId16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256"/>
            <p14:sldId id="257"/>
            <p14:sldId id="258"/>
            <p14:sldId id="259"/>
            <p14:sldId id="713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  <p15:guide id="2" orient="horz" pos="24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29D"/>
    <a:srgbClr val="0A1882"/>
    <a:srgbClr val="1B4272"/>
    <a:srgbClr val="0200A0"/>
    <a:srgbClr val="01006C"/>
    <a:srgbClr val="0302B1"/>
    <a:srgbClr val="0404C3"/>
    <a:srgbClr val="1E3450"/>
    <a:srgbClr val="0708D2"/>
    <a:srgbClr val="0A0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94"/>
    <p:restoredTop sz="97146" autoAdjust="0"/>
  </p:normalViewPr>
  <p:slideViewPr>
    <p:cSldViewPr snapToGrid="0">
      <p:cViewPr>
        <p:scale>
          <a:sx n="168" d="100"/>
          <a:sy n="168" d="100"/>
        </p:scale>
        <p:origin x="-24" y="1096"/>
      </p:cViewPr>
      <p:guideLst>
        <p:guide pos="4536"/>
        <p:guide orient="horz" pos="24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2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49" r:id="rId3"/>
    <p:sldLayoutId id="2147483664" r:id="rId4"/>
    <p:sldLayoutId id="2147483665" r:id="rId5"/>
    <p:sldLayoutId id="2147483661" r:id="rId6"/>
    <p:sldLayoutId id="2147483650" r:id="rId7"/>
    <p:sldLayoutId id="2147483662" r:id="rId8"/>
    <p:sldLayoutId id="2147483660" r:id="rId9"/>
    <p:sldLayoutId id="2147483663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9" r:id="rId20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2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jpeg"/><Relationship Id="rId3" Type="http://schemas.openxmlformats.org/officeDocument/2006/relationships/image" Target="../media/image201.jpeg"/><Relationship Id="rId7" Type="http://schemas.openxmlformats.org/officeDocument/2006/relationships/image" Target="../media/image205.jpe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jpeg"/><Relationship Id="rId5" Type="http://schemas.openxmlformats.org/officeDocument/2006/relationships/image" Target="../media/image203.jpeg"/><Relationship Id="rId4" Type="http://schemas.openxmlformats.org/officeDocument/2006/relationships/image" Target="../media/image202.jpeg"/><Relationship Id="rId9" Type="http://schemas.openxmlformats.org/officeDocument/2006/relationships/image" Target="../media/image20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18" Type="http://schemas.openxmlformats.org/officeDocument/2006/relationships/image" Target="../media/image224.png"/><Relationship Id="rId26" Type="http://schemas.openxmlformats.org/officeDocument/2006/relationships/image" Target="../media/image232.png"/><Relationship Id="rId3" Type="http://schemas.openxmlformats.org/officeDocument/2006/relationships/image" Target="../media/image209.png"/><Relationship Id="rId21" Type="http://schemas.openxmlformats.org/officeDocument/2006/relationships/image" Target="../media/image227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5" Type="http://schemas.openxmlformats.org/officeDocument/2006/relationships/image" Target="../media/image231.png"/><Relationship Id="rId2" Type="http://schemas.openxmlformats.org/officeDocument/2006/relationships/image" Target="../media/image208.png"/><Relationship Id="rId16" Type="http://schemas.openxmlformats.org/officeDocument/2006/relationships/image" Target="../media/image222.png"/><Relationship Id="rId20" Type="http://schemas.openxmlformats.org/officeDocument/2006/relationships/image" Target="../media/image226.png"/><Relationship Id="rId29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24" Type="http://schemas.openxmlformats.org/officeDocument/2006/relationships/image" Target="../media/image230.png"/><Relationship Id="rId5" Type="http://schemas.openxmlformats.org/officeDocument/2006/relationships/image" Target="../media/image211.png"/><Relationship Id="rId15" Type="http://schemas.openxmlformats.org/officeDocument/2006/relationships/image" Target="../media/image221.png"/><Relationship Id="rId23" Type="http://schemas.openxmlformats.org/officeDocument/2006/relationships/image" Target="../media/image229.png"/><Relationship Id="rId28" Type="http://schemas.openxmlformats.org/officeDocument/2006/relationships/image" Target="../media/image234.png"/><Relationship Id="rId10" Type="http://schemas.openxmlformats.org/officeDocument/2006/relationships/image" Target="../media/image216.png"/><Relationship Id="rId19" Type="http://schemas.openxmlformats.org/officeDocument/2006/relationships/image" Target="../media/image225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Relationship Id="rId22" Type="http://schemas.openxmlformats.org/officeDocument/2006/relationships/image" Target="../media/image228.png"/><Relationship Id="rId27" Type="http://schemas.openxmlformats.org/officeDocument/2006/relationships/image" Target="../media/image2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18" Type="http://schemas.openxmlformats.org/officeDocument/2006/relationships/image" Target="../media/image252.png"/><Relationship Id="rId26" Type="http://schemas.openxmlformats.org/officeDocument/2006/relationships/image" Target="../media/image260.png"/><Relationship Id="rId3" Type="http://schemas.openxmlformats.org/officeDocument/2006/relationships/image" Target="../media/image237.png"/><Relationship Id="rId21" Type="http://schemas.openxmlformats.org/officeDocument/2006/relationships/image" Target="../media/image255.png"/><Relationship Id="rId7" Type="http://schemas.openxmlformats.org/officeDocument/2006/relationships/image" Target="../media/image241.png"/><Relationship Id="rId12" Type="http://schemas.openxmlformats.org/officeDocument/2006/relationships/image" Target="../media/image246.png"/><Relationship Id="rId17" Type="http://schemas.openxmlformats.org/officeDocument/2006/relationships/image" Target="../media/image251.png"/><Relationship Id="rId25" Type="http://schemas.openxmlformats.org/officeDocument/2006/relationships/image" Target="../media/image259.png"/><Relationship Id="rId2" Type="http://schemas.openxmlformats.org/officeDocument/2006/relationships/image" Target="../media/image236.png"/><Relationship Id="rId16" Type="http://schemas.openxmlformats.org/officeDocument/2006/relationships/image" Target="../media/image250.png"/><Relationship Id="rId20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24" Type="http://schemas.openxmlformats.org/officeDocument/2006/relationships/image" Target="../media/image258.png"/><Relationship Id="rId5" Type="http://schemas.openxmlformats.org/officeDocument/2006/relationships/image" Target="../media/image239.png"/><Relationship Id="rId15" Type="http://schemas.openxmlformats.org/officeDocument/2006/relationships/image" Target="../media/image249.png"/><Relationship Id="rId23" Type="http://schemas.openxmlformats.org/officeDocument/2006/relationships/image" Target="../media/image257.png"/><Relationship Id="rId28" Type="http://schemas.openxmlformats.org/officeDocument/2006/relationships/image" Target="../media/image262.png"/><Relationship Id="rId10" Type="http://schemas.openxmlformats.org/officeDocument/2006/relationships/image" Target="../media/image244.png"/><Relationship Id="rId19" Type="http://schemas.openxmlformats.org/officeDocument/2006/relationships/image" Target="../media/image253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Relationship Id="rId22" Type="http://schemas.openxmlformats.org/officeDocument/2006/relationships/image" Target="../media/image256.png"/><Relationship Id="rId27" Type="http://schemas.openxmlformats.org/officeDocument/2006/relationships/image" Target="../media/image2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Relationship Id="rId22" Type="http://schemas.openxmlformats.org/officeDocument/2006/relationships/image" Target="../media/image2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95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5" Type="http://schemas.openxmlformats.org/officeDocument/2006/relationships/image" Target="../media/image287.png"/><Relationship Id="rId10" Type="http://schemas.openxmlformats.org/officeDocument/2006/relationships/image" Target="../media/image292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svg"/><Relationship Id="rId18" Type="http://schemas.openxmlformats.org/officeDocument/2006/relationships/image" Target="../media/image45.svg"/><Relationship Id="rId26" Type="http://schemas.openxmlformats.org/officeDocument/2006/relationships/image" Target="../media/image53.svg"/><Relationship Id="rId39" Type="http://schemas.openxmlformats.org/officeDocument/2006/relationships/image" Target="../media/image66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42" Type="http://schemas.openxmlformats.org/officeDocument/2006/relationships/image" Target="../media/image69.png"/><Relationship Id="rId47" Type="http://schemas.openxmlformats.org/officeDocument/2006/relationships/image" Target="../media/image74.svg"/><Relationship Id="rId50" Type="http://schemas.openxmlformats.org/officeDocument/2006/relationships/image" Target="../media/image77.png"/><Relationship Id="rId55" Type="http://schemas.openxmlformats.org/officeDocument/2006/relationships/image" Target="../media/image82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9" Type="http://schemas.openxmlformats.org/officeDocument/2006/relationships/image" Target="../media/image56.png"/><Relationship Id="rId11" Type="http://schemas.openxmlformats.org/officeDocument/2006/relationships/image" Target="../media/image38.svg"/><Relationship Id="rId24" Type="http://schemas.openxmlformats.org/officeDocument/2006/relationships/image" Target="../media/image51.sv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45" Type="http://schemas.openxmlformats.org/officeDocument/2006/relationships/image" Target="../media/image72.svg"/><Relationship Id="rId53" Type="http://schemas.openxmlformats.org/officeDocument/2006/relationships/image" Target="../media/image80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4" Type="http://schemas.openxmlformats.org/officeDocument/2006/relationships/image" Target="../media/image71.png"/><Relationship Id="rId52" Type="http://schemas.openxmlformats.org/officeDocument/2006/relationships/image" Target="../media/image79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Relationship Id="rId22" Type="http://schemas.openxmlformats.org/officeDocument/2006/relationships/image" Target="../media/image49.svg"/><Relationship Id="rId27" Type="http://schemas.openxmlformats.org/officeDocument/2006/relationships/image" Target="../media/image54.png"/><Relationship Id="rId30" Type="http://schemas.openxmlformats.org/officeDocument/2006/relationships/image" Target="../media/image57.svg"/><Relationship Id="rId35" Type="http://schemas.openxmlformats.org/officeDocument/2006/relationships/image" Target="../media/image62.png"/><Relationship Id="rId43" Type="http://schemas.openxmlformats.org/officeDocument/2006/relationships/image" Target="../media/image70.svg"/><Relationship Id="rId48" Type="http://schemas.openxmlformats.org/officeDocument/2006/relationships/image" Target="../media/image75.png"/><Relationship Id="rId8" Type="http://schemas.openxmlformats.org/officeDocument/2006/relationships/image" Target="../media/image35.png"/><Relationship Id="rId51" Type="http://schemas.openxmlformats.org/officeDocument/2006/relationships/image" Target="../media/image78.svg"/><Relationship Id="rId3" Type="http://schemas.openxmlformats.org/officeDocument/2006/relationships/image" Target="../media/image30.sv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svg"/><Relationship Id="rId38" Type="http://schemas.openxmlformats.org/officeDocument/2006/relationships/image" Target="../media/image65.svg"/><Relationship Id="rId46" Type="http://schemas.openxmlformats.org/officeDocument/2006/relationships/image" Target="../media/image73.png"/><Relationship Id="rId20" Type="http://schemas.openxmlformats.org/officeDocument/2006/relationships/image" Target="../media/image47.svg"/><Relationship Id="rId41" Type="http://schemas.openxmlformats.org/officeDocument/2006/relationships/image" Target="../media/image68.svg"/><Relationship Id="rId54" Type="http://schemas.openxmlformats.org/officeDocument/2006/relationships/image" Target="../media/image8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15" Type="http://schemas.openxmlformats.org/officeDocument/2006/relationships/image" Target="../media/image42.svg"/><Relationship Id="rId23" Type="http://schemas.openxmlformats.org/officeDocument/2006/relationships/image" Target="../media/image50.png"/><Relationship Id="rId28" Type="http://schemas.openxmlformats.org/officeDocument/2006/relationships/image" Target="../media/image55.svg"/><Relationship Id="rId36" Type="http://schemas.openxmlformats.org/officeDocument/2006/relationships/image" Target="../media/image63.svg"/><Relationship Id="rId49" Type="http://schemas.openxmlformats.org/officeDocument/2006/relationships/image" Target="../media/image76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99.svg"/><Relationship Id="rId26" Type="http://schemas.openxmlformats.org/officeDocument/2006/relationships/image" Target="../media/image107.svg"/><Relationship Id="rId3" Type="http://schemas.openxmlformats.org/officeDocument/2006/relationships/image" Target="../media/image84.svg"/><Relationship Id="rId21" Type="http://schemas.openxmlformats.org/officeDocument/2006/relationships/image" Target="../media/image102.png"/><Relationship Id="rId34" Type="http://schemas.openxmlformats.org/officeDocument/2006/relationships/image" Target="../media/image115.sv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2" Type="http://schemas.openxmlformats.org/officeDocument/2006/relationships/image" Target="../media/image83.png"/><Relationship Id="rId16" Type="http://schemas.openxmlformats.org/officeDocument/2006/relationships/image" Target="../media/image97.svg"/><Relationship Id="rId20" Type="http://schemas.openxmlformats.org/officeDocument/2006/relationships/image" Target="../media/image101.sv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7.svg"/><Relationship Id="rId11" Type="http://schemas.openxmlformats.org/officeDocument/2006/relationships/image" Target="../media/image92.svg"/><Relationship Id="rId24" Type="http://schemas.openxmlformats.org/officeDocument/2006/relationships/image" Target="../media/image105.svg"/><Relationship Id="rId32" Type="http://schemas.openxmlformats.org/officeDocument/2006/relationships/image" Target="../media/image113.sv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svg"/><Relationship Id="rId36" Type="http://schemas.openxmlformats.org/officeDocument/2006/relationships/image" Target="../media/image117.sv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svg"/><Relationship Id="rId22" Type="http://schemas.openxmlformats.org/officeDocument/2006/relationships/image" Target="../media/image103.svg"/><Relationship Id="rId27" Type="http://schemas.openxmlformats.org/officeDocument/2006/relationships/image" Target="../media/image108.png"/><Relationship Id="rId30" Type="http://schemas.openxmlformats.org/officeDocument/2006/relationships/image" Target="../media/image111.svg"/><Relationship Id="rId35" Type="http://schemas.openxmlformats.org/officeDocument/2006/relationships/image" Target="../media/image116.png"/><Relationship Id="rId8" Type="http://schemas.openxmlformats.org/officeDocument/2006/relationships/image" Target="../media/image8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image" Target="../media/image119.jpeg"/><Relationship Id="rId7" Type="http://schemas.openxmlformats.org/officeDocument/2006/relationships/image" Target="../media/image123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2.jpe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svg"/><Relationship Id="rId3" Type="http://schemas.openxmlformats.org/officeDocument/2006/relationships/image" Target="../media/image126.svg"/><Relationship Id="rId7" Type="http://schemas.openxmlformats.org/officeDocument/2006/relationships/image" Target="../media/image130.svg"/><Relationship Id="rId12" Type="http://schemas.openxmlformats.org/officeDocument/2006/relationships/image" Target="../media/image135.jpg"/><Relationship Id="rId17" Type="http://schemas.openxmlformats.org/officeDocument/2006/relationships/image" Target="../media/image140.png"/><Relationship Id="rId2" Type="http://schemas.openxmlformats.org/officeDocument/2006/relationships/image" Target="../media/image125.png"/><Relationship Id="rId16" Type="http://schemas.openxmlformats.org/officeDocument/2006/relationships/image" Target="../media/image139.svg"/><Relationship Id="rId20" Type="http://schemas.openxmlformats.org/officeDocument/2006/relationships/image" Target="../media/image14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svg"/><Relationship Id="rId5" Type="http://schemas.openxmlformats.org/officeDocument/2006/relationships/image" Target="../media/image128.sv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127.png"/><Relationship Id="rId9" Type="http://schemas.openxmlformats.org/officeDocument/2006/relationships/image" Target="../media/image132.svg"/><Relationship Id="rId14" Type="http://schemas.openxmlformats.org/officeDocument/2006/relationships/image" Target="../media/image13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svg"/><Relationship Id="rId18" Type="http://schemas.openxmlformats.org/officeDocument/2006/relationships/image" Target="../media/image160.png"/><Relationship Id="rId26" Type="http://schemas.openxmlformats.org/officeDocument/2006/relationships/image" Target="../media/image168.svg"/><Relationship Id="rId3" Type="http://schemas.openxmlformats.org/officeDocument/2006/relationships/image" Target="../media/image145.svg"/><Relationship Id="rId21" Type="http://schemas.openxmlformats.org/officeDocument/2006/relationships/image" Target="../media/image163.svg"/><Relationship Id="rId7" Type="http://schemas.openxmlformats.org/officeDocument/2006/relationships/image" Target="../media/image149.svg"/><Relationship Id="rId12" Type="http://schemas.openxmlformats.org/officeDocument/2006/relationships/image" Target="../media/image154.png"/><Relationship Id="rId17" Type="http://schemas.openxmlformats.org/officeDocument/2006/relationships/image" Target="../media/image159.svg"/><Relationship Id="rId25" Type="http://schemas.openxmlformats.org/officeDocument/2006/relationships/image" Target="../media/image167.png"/><Relationship Id="rId2" Type="http://schemas.openxmlformats.org/officeDocument/2006/relationships/image" Target="../media/image144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29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svg"/><Relationship Id="rId24" Type="http://schemas.openxmlformats.org/officeDocument/2006/relationships/image" Target="../media/image166.png"/><Relationship Id="rId32" Type="http://schemas.openxmlformats.org/officeDocument/2006/relationships/image" Target="../media/image174.svg"/><Relationship Id="rId5" Type="http://schemas.openxmlformats.org/officeDocument/2006/relationships/image" Target="../media/image147.svg"/><Relationship Id="rId15" Type="http://schemas.openxmlformats.org/officeDocument/2006/relationships/image" Target="../media/image157.svg"/><Relationship Id="rId23" Type="http://schemas.openxmlformats.org/officeDocument/2006/relationships/image" Target="../media/image165.svg"/><Relationship Id="rId28" Type="http://schemas.openxmlformats.org/officeDocument/2006/relationships/image" Target="../media/image170.svg"/><Relationship Id="rId10" Type="http://schemas.openxmlformats.org/officeDocument/2006/relationships/image" Target="../media/image152.png"/><Relationship Id="rId19" Type="http://schemas.openxmlformats.org/officeDocument/2006/relationships/image" Target="../media/image161.svg"/><Relationship Id="rId31" Type="http://schemas.openxmlformats.org/officeDocument/2006/relationships/image" Target="../media/image173.png"/><Relationship Id="rId4" Type="http://schemas.openxmlformats.org/officeDocument/2006/relationships/image" Target="../media/image146.png"/><Relationship Id="rId9" Type="http://schemas.openxmlformats.org/officeDocument/2006/relationships/image" Target="../media/image151.sv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Relationship Id="rId30" Type="http://schemas.openxmlformats.org/officeDocument/2006/relationships/image" Target="../media/image17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jpeg"/><Relationship Id="rId3" Type="http://schemas.openxmlformats.org/officeDocument/2006/relationships/image" Target="../media/image187.jpeg"/><Relationship Id="rId7" Type="http://schemas.openxmlformats.org/officeDocument/2006/relationships/image" Target="../media/image191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jpeg"/><Relationship Id="rId5" Type="http://schemas.openxmlformats.org/officeDocument/2006/relationships/image" Target="../media/image189.jpeg"/><Relationship Id="rId4" Type="http://schemas.openxmlformats.org/officeDocument/2006/relationships/image" Target="../media/image188.jpeg"/><Relationship Id="rId9" Type="http://schemas.openxmlformats.org/officeDocument/2006/relationships/image" Target="../media/image19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7" Type="http://schemas.openxmlformats.org/officeDocument/2006/relationships/image" Target="../media/image199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jpeg"/><Relationship Id="rId5" Type="http://schemas.openxmlformats.org/officeDocument/2006/relationships/image" Target="../media/image197.jpeg"/><Relationship Id="rId4" Type="http://schemas.openxmlformats.org/officeDocument/2006/relationships/image" Target="../media/image19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6508" y="236239"/>
            <a:ext cx="1527325" cy="1341269"/>
          </a:xfrm>
          <a:custGeom>
            <a:avLst/>
            <a:gdLst/>
            <a:ahLst/>
            <a:cxnLst/>
            <a:rect l="l" t="t" r="r" b="b"/>
            <a:pathLst>
              <a:path w="985288" h="865262">
                <a:moveTo>
                  <a:pt x="0" y="0"/>
                </a:moveTo>
                <a:lnTo>
                  <a:pt x="985288" y="0"/>
                </a:lnTo>
                <a:lnTo>
                  <a:pt x="985288" y="865262"/>
                </a:lnTo>
                <a:lnTo>
                  <a:pt x="0" y="86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02667" y="348835"/>
            <a:ext cx="990121" cy="990121"/>
          </a:xfrm>
          <a:custGeom>
            <a:avLst/>
            <a:gdLst/>
            <a:ahLst/>
            <a:cxnLst/>
            <a:rect l="l" t="t" r="r" b="b"/>
            <a:pathLst>
              <a:path w="638734" h="638734">
                <a:moveTo>
                  <a:pt x="0" y="0"/>
                </a:moveTo>
                <a:lnTo>
                  <a:pt x="638734" y="0"/>
                </a:lnTo>
                <a:lnTo>
                  <a:pt x="638734" y="638734"/>
                </a:lnTo>
                <a:lnTo>
                  <a:pt x="0" y="638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154" y="0"/>
            <a:ext cx="2116615" cy="1620173"/>
          </a:xfrm>
          <a:custGeom>
            <a:avLst/>
            <a:gdLst/>
            <a:ahLst/>
            <a:cxnLst/>
            <a:rect l="l" t="t" r="r" b="b"/>
            <a:pathLst>
              <a:path w="1103360" h="844572">
                <a:moveTo>
                  <a:pt x="0" y="0"/>
                </a:moveTo>
                <a:lnTo>
                  <a:pt x="1103360" y="0"/>
                </a:lnTo>
                <a:lnTo>
                  <a:pt x="1103360" y="844572"/>
                </a:lnTo>
                <a:lnTo>
                  <a:pt x="0" y="84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99626" y="1651500"/>
            <a:ext cx="1806082" cy="1155892"/>
          </a:xfrm>
          <a:custGeom>
            <a:avLst/>
            <a:gdLst/>
            <a:ahLst/>
            <a:cxnLst/>
            <a:rect l="l" t="t" r="r" b="b"/>
            <a:pathLst>
              <a:path w="1165116" h="745674">
                <a:moveTo>
                  <a:pt x="0" y="0"/>
                </a:moveTo>
                <a:lnTo>
                  <a:pt x="1165117" y="0"/>
                </a:lnTo>
                <a:lnTo>
                  <a:pt x="1165117" y="745675"/>
                </a:lnTo>
                <a:lnTo>
                  <a:pt x="0" y="745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81722" y="3143337"/>
            <a:ext cx="1595242" cy="1677597"/>
          </a:xfrm>
          <a:custGeom>
            <a:avLst/>
            <a:gdLst/>
            <a:ahLst/>
            <a:cxnLst/>
            <a:rect l="l" t="t" r="r" b="b"/>
            <a:pathLst>
              <a:path w="1029102" h="1082230">
                <a:moveTo>
                  <a:pt x="0" y="0"/>
                </a:moveTo>
                <a:lnTo>
                  <a:pt x="1029102" y="0"/>
                </a:lnTo>
                <a:lnTo>
                  <a:pt x="1029102" y="1082230"/>
                </a:lnTo>
                <a:lnTo>
                  <a:pt x="0" y="10822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45188" y="3356631"/>
            <a:ext cx="1395083" cy="1464304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89755" y="1882167"/>
            <a:ext cx="1031967" cy="859346"/>
          </a:xfrm>
          <a:custGeom>
            <a:avLst/>
            <a:gdLst/>
            <a:ahLst/>
            <a:cxnLst/>
            <a:rect l="l" t="t" r="r" b="b"/>
            <a:pathLst>
              <a:path w="665729" h="554370">
                <a:moveTo>
                  <a:pt x="0" y="0"/>
                </a:moveTo>
                <a:lnTo>
                  <a:pt x="665729" y="0"/>
                </a:lnTo>
                <a:lnTo>
                  <a:pt x="665729" y="554370"/>
                </a:lnTo>
                <a:lnTo>
                  <a:pt x="0" y="5543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28636" y="5156895"/>
            <a:ext cx="2869930" cy="2164454"/>
          </a:xfrm>
          <a:custGeom>
            <a:avLst/>
            <a:gdLst/>
            <a:ahLst/>
            <a:cxnLst/>
            <a:rect l="l" t="t" r="r" b="b"/>
            <a:pathLst>
              <a:path w="901771" h="660753">
                <a:moveTo>
                  <a:pt x="0" y="0"/>
                </a:moveTo>
                <a:lnTo>
                  <a:pt x="901772" y="0"/>
                </a:lnTo>
                <a:lnTo>
                  <a:pt x="901772" y="660753"/>
                </a:lnTo>
                <a:lnTo>
                  <a:pt x="0" y="6607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altLang="ja-JP"/>
              <a:t>                          </a:t>
            </a:r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8735666" y="1653678"/>
            <a:ext cx="1516420" cy="896583"/>
          </a:xfrm>
          <a:custGeom>
            <a:avLst/>
            <a:gdLst/>
            <a:ahLst/>
            <a:cxnLst/>
            <a:rect l="l" t="t" r="r" b="b"/>
            <a:pathLst>
              <a:path w="978253" h="578392">
                <a:moveTo>
                  <a:pt x="0" y="0"/>
                </a:moveTo>
                <a:lnTo>
                  <a:pt x="978253" y="0"/>
                </a:lnTo>
                <a:lnTo>
                  <a:pt x="978253" y="578392"/>
                </a:lnTo>
                <a:lnTo>
                  <a:pt x="0" y="57839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867074" y="3131274"/>
            <a:ext cx="1755141" cy="1915015"/>
          </a:xfrm>
          <a:custGeom>
            <a:avLst/>
            <a:gdLst/>
            <a:ahLst/>
            <a:cxnLst/>
            <a:rect l="l" t="t" r="r" b="b"/>
            <a:pathLst>
              <a:path w="1132254" h="1235390">
                <a:moveTo>
                  <a:pt x="0" y="0"/>
                </a:moveTo>
                <a:lnTo>
                  <a:pt x="1132254" y="0"/>
                </a:lnTo>
                <a:lnTo>
                  <a:pt x="1132254" y="1235390"/>
                </a:lnTo>
                <a:lnTo>
                  <a:pt x="0" y="12353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867075" y="113700"/>
            <a:ext cx="1356902" cy="1428318"/>
          </a:xfrm>
          <a:custGeom>
            <a:avLst/>
            <a:gdLst/>
            <a:ahLst/>
            <a:cxnLst/>
            <a:rect l="l" t="t" r="r" b="b"/>
            <a:pathLst>
              <a:path w="875347" h="921418">
                <a:moveTo>
                  <a:pt x="0" y="0"/>
                </a:moveTo>
                <a:lnTo>
                  <a:pt x="875347" y="0"/>
                </a:lnTo>
                <a:lnTo>
                  <a:pt x="875347" y="921418"/>
                </a:lnTo>
                <a:lnTo>
                  <a:pt x="0" y="92141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292519" y="3143337"/>
            <a:ext cx="1114069" cy="1541871"/>
          </a:xfrm>
          <a:custGeom>
            <a:avLst/>
            <a:gdLst/>
            <a:ahLst/>
            <a:cxnLst/>
            <a:rect l="l" t="t" r="r" b="b"/>
            <a:pathLst>
              <a:path w="718694" h="994672">
                <a:moveTo>
                  <a:pt x="0" y="0"/>
                </a:moveTo>
                <a:lnTo>
                  <a:pt x="718694" y="0"/>
                </a:lnTo>
                <a:lnTo>
                  <a:pt x="718694" y="994672"/>
                </a:lnTo>
                <a:lnTo>
                  <a:pt x="0" y="99467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774628" y="4961037"/>
            <a:ext cx="1576231" cy="1361292"/>
          </a:xfrm>
          <a:custGeom>
            <a:avLst/>
            <a:gdLst/>
            <a:ahLst/>
            <a:cxnLst/>
            <a:rect l="l" t="t" r="r" b="b"/>
            <a:pathLst>
              <a:path w="1016838" h="878179">
                <a:moveTo>
                  <a:pt x="0" y="0"/>
                </a:moveTo>
                <a:lnTo>
                  <a:pt x="1016838" y="0"/>
                </a:lnTo>
                <a:lnTo>
                  <a:pt x="1016838" y="878179"/>
                </a:lnTo>
                <a:lnTo>
                  <a:pt x="0" y="8781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422" y="3500058"/>
            <a:ext cx="1562258" cy="1261169"/>
          </a:xfrm>
          <a:custGeom>
            <a:avLst/>
            <a:gdLst/>
            <a:ahLst/>
            <a:cxnLst/>
            <a:rect l="l" t="t" r="r" b="b"/>
            <a:pathLst>
              <a:path w="1007824" h="813589">
                <a:moveTo>
                  <a:pt x="0" y="0"/>
                </a:moveTo>
                <a:lnTo>
                  <a:pt x="1007824" y="0"/>
                </a:lnTo>
                <a:lnTo>
                  <a:pt x="1007824" y="813589"/>
                </a:lnTo>
                <a:lnTo>
                  <a:pt x="0" y="81358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C7E06923-2511-5C44-CAE7-A7D8EAE9BBEF}"/>
              </a:ext>
            </a:extLst>
          </p:cNvPr>
          <p:cNvSpPr/>
          <p:nvPr/>
        </p:nvSpPr>
        <p:spPr>
          <a:xfrm>
            <a:off x="0" y="-1484027"/>
            <a:ext cx="4437088" cy="10792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000"/>
              <a:t>canva</a:t>
            </a:r>
            <a:endParaRPr kumimoji="1" lang="ja-JP" altLang="en-US" sz="4000"/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DAFB0F46-27C3-1612-5227-341BD3DAF600}"/>
              </a:ext>
            </a:extLst>
          </p:cNvPr>
          <p:cNvSpPr/>
          <p:nvPr/>
        </p:nvSpPr>
        <p:spPr>
          <a:xfrm>
            <a:off x="19878" y="1672280"/>
            <a:ext cx="2116615" cy="1620173"/>
          </a:xfrm>
          <a:custGeom>
            <a:avLst/>
            <a:gdLst/>
            <a:ahLst/>
            <a:cxnLst/>
            <a:rect l="l" t="t" r="r" b="b"/>
            <a:pathLst>
              <a:path w="1103360" h="844572">
                <a:moveTo>
                  <a:pt x="0" y="0"/>
                </a:moveTo>
                <a:lnTo>
                  <a:pt x="1103360" y="0"/>
                </a:lnTo>
                <a:lnTo>
                  <a:pt x="1103360" y="844572"/>
                </a:lnTo>
                <a:lnTo>
                  <a:pt x="0" y="84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3000" contrast="2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>
            <a:extLst>
              <a:ext uri="{FF2B5EF4-FFF2-40B4-BE49-F238E27FC236}">
                <a16:creationId xmlns:a16="http://schemas.microsoft.com/office/drawing/2014/main" id="{66C6CD51-99E9-E31A-3A95-EEB8C23C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513" y="-1537486"/>
            <a:ext cx="4372361" cy="437236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FFD7A5F-E88B-447B-B42D-3927936BB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155" y="-1278542"/>
            <a:ext cx="3972393" cy="397239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97DDDAB-B753-BBDE-9F5C-DACCCF45A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20" y="-1262356"/>
            <a:ext cx="3949908" cy="394990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216807A-BDDA-A5CA-465C-7D8B203A0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615" y="5284980"/>
            <a:ext cx="2131359" cy="213135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EDFC2C18-0D93-8C21-B57E-E8999B018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452" y="2751292"/>
            <a:ext cx="3765458" cy="376545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BAF80C6C-8477-EFC0-3BDC-B2272EE103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646" y="2638004"/>
            <a:ext cx="5008969" cy="5008969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711D21D3-D2EA-A935-3E12-400C3242ED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524" y="3044319"/>
            <a:ext cx="4210519" cy="421051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65BF0B40-A615-9C6D-3B60-937E654DEF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335" y="-1359462"/>
            <a:ext cx="3830194" cy="38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78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303CB678-77D0-35BA-9529-4ADEC170D6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4774" y="-885911"/>
            <a:ext cx="1714502" cy="179614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EAC5140F-F755-76F4-A968-D38A308F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4353" y="2984459"/>
            <a:ext cx="1707776" cy="199688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C856DF7-C15D-FDAA-FD1C-93DD0CD081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1485" y="6061337"/>
            <a:ext cx="1429144" cy="1579327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018CABEA-3C0E-A516-D283-005D6252A9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337" y="-871449"/>
            <a:ext cx="1768287" cy="180847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20B51E39-6428-BF03-CF43-98CB11810D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3184" y="-824008"/>
            <a:ext cx="1639044" cy="177811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CDB60AC-A6A0-8352-B907-C19AB31991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3" y="1031203"/>
            <a:ext cx="1580031" cy="1795489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32A4DBC7-D818-D3EF-E7C7-028C04B3465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3856" y="4814649"/>
            <a:ext cx="1459006" cy="1499347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FE2B3DFB-B3F2-BD08-E8A6-F847DDDF4A2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6901" y="-743702"/>
            <a:ext cx="1721224" cy="1721225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FF5AC971-679C-1215-344E-9A687822352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7418" y="-821409"/>
            <a:ext cx="1660708" cy="1976033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9FFFDE20-82F2-C68A-DD3A-CB6B12FE8F5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6379" y="1251241"/>
            <a:ext cx="1356102" cy="1639032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F969AC7C-6388-102F-7C41-1307BC7114A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970" y="1164500"/>
            <a:ext cx="1495586" cy="158848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B680C08E-9B25-82C4-E313-53FE3E0233E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6159" y="2960175"/>
            <a:ext cx="1464499" cy="1598506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65D2B2CF-B981-F34A-8D7F-410CB12415C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35" y="3091910"/>
            <a:ext cx="1472340" cy="1501211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F0A4C95F-3F7F-35F7-33DB-2CC3DCF83B2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12811" y="6257816"/>
            <a:ext cx="1532186" cy="1301859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ABFD6A03-AB8C-707F-3A33-EA5954DF9F0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5214" y="3126621"/>
            <a:ext cx="1418094" cy="1497861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71C1FA87-6DB9-5BB6-B3AD-7435D76E49A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24109" y="3013350"/>
            <a:ext cx="1495586" cy="1532976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505B13C4-A88F-AEFB-570E-6E0F391A904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3038" y="6455905"/>
            <a:ext cx="1456842" cy="1294108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66EAB382-E14B-0A0D-D8E8-24B12FF4E61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22844" y="6335309"/>
            <a:ext cx="1177873" cy="1224366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C4DDFF3A-6828-0F74-4A64-0A41A024AB1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230" y="3022169"/>
            <a:ext cx="1232115" cy="1146875"/>
          </a:xfrm>
          <a:prstGeom prst="rect">
            <a:avLst/>
          </a:prstGeom>
        </p:spPr>
      </p:pic>
      <p:pic>
        <p:nvPicPr>
          <p:cNvPr id="78" name="図 77">
            <a:extLst>
              <a:ext uri="{FF2B5EF4-FFF2-40B4-BE49-F238E27FC236}">
                <a16:creationId xmlns:a16="http://schemas.microsoft.com/office/drawing/2014/main" id="{72A4F132-37A0-DC07-1D27-5192C8AEC97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39" y="4561075"/>
            <a:ext cx="1325105" cy="1325106"/>
          </a:xfrm>
          <a:prstGeom prst="rect">
            <a:avLst/>
          </a:prstGeom>
        </p:spPr>
      </p:pic>
      <p:pic>
        <p:nvPicPr>
          <p:cNvPr id="81" name="図 80">
            <a:extLst>
              <a:ext uri="{FF2B5EF4-FFF2-40B4-BE49-F238E27FC236}">
                <a16:creationId xmlns:a16="http://schemas.microsoft.com/office/drawing/2014/main" id="{4E6EE90B-F402-7757-5CF2-F821791896C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5268" y="5167957"/>
            <a:ext cx="1232115" cy="1193370"/>
          </a:xfrm>
          <a:prstGeom prst="rect">
            <a:avLst/>
          </a:prstGeom>
        </p:spPr>
      </p:pic>
      <p:pic>
        <p:nvPicPr>
          <p:cNvPr id="82" name="図 81">
            <a:extLst>
              <a:ext uri="{FF2B5EF4-FFF2-40B4-BE49-F238E27FC236}">
                <a16:creationId xmlns:a16="http://schemas.microsoft.com/office/drawing/2014/main" id="{E80E765C-48D0-9227-F674-2FB391EF8BC5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1147" y="3363131"/>
            <a:ext cx="1177872" cy="1084882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A84D2F73-76E9-9928-63A6-FD448D8B97B6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2455" y="3339886"/>
            <a:ext cx="1193369" cy="1146875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D2983CF1-39D7-01C9-F3CA-7EE51B4883E9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52599" y="4917997"/>
            <a:ext cx="1247614" cy="1162374"/>
          </a:xfrm>
          <a:prstGeom prst="rect">
            <a:avLst/>
          </a:prstGeom>
        </p:spPr>
      </p:pic>
      <p:pic>
        <p:nvPicPr>
          <p:cNvPr id="85" name="図 84">
            <a:extLst>
              <a:ext uri="{FF2B5EF4-FFF2-40B4-BE49-F238E27FC236}">
                <a16:creationId xmlns:a16="http://schemas.microsoft.com/office/drawing/2014/main" id="{A564FED0-9715-6292-1018-3B037A0D8D8A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3232" y="4847794"/>
            <a:ext cx="1438430" cy="1370396"/>
          </a:xfrm>
          <a:prstGeom prst="rect">
            <a:avLst/>
          </a:prstGeom>
        </p:spPr>
      </p:pic>
      <p:pic>
        <p:nvPicPr>
          <p:cNvPr id="88" name="図 87">
            <a:extLst>
              <a:ext uri="{FF2B5EF4-FFF2-40B4-BE49-F238E27FC236}">
                <a16:creationId xmlns:a16="http://schemas.microsoft.com/office/drawing/2014/main" id="{2A6726C4-1CDE-31D7-9FC6-58418B8E35F5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7519" y="1286356"/>
            <a:ext cx="1410345" cy="1446508"/>
          </a:xfrm>
          <a:prstGeom prst="rect">
            <a:avLst/>
          </a:prstGeom>
        </p:spPr>
      </p:pic>
      <p:pic>
        <p:nvPicPr>
          <p:cNvPr id="90" name="図 89">
            <a:extLst>
              <a:ext uri="{FF2B5EF4-FFF2-40B4-BE49-F238E27FC236}">
                <a16:creationId xmlns:a16="http://schemas.microsoft.com/office/drawing/2014/main" id="{F68F0A32-00A6-1FA8-74FC-832724B29B1A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2759" y="4950917"/>
            <a:ext cx="1472339" cy="1067662"/>
          </a:xfrm>
          <a:prstGeom prst="rect">
            <a:avLst/>
          </a:prstGeom>
        </p:spPr>
      </p:pic>
      <p:pic>
        <p:nvPicPr>
          <p:cNvPr id="93" name="図 92">
            <a:extLst>
              <a:ext uri="{FF2B5EF4-FFF2-40B4-BE49-F238E27FC236}">
                <a16:creationId xmlns:a16="http://schemas.microsoft.com/office/drawing/2014/main" id="{FDE26C27-0CB4-5E9D-C186-E87662A75CEB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8572" y="970728"/>
            <a:ext cx="1639369" cy="176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9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D27EB03-8A9D-BB99-DABA-084CA4CDA3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-185977" y="-1077500"/>
            <a:ext cx="2758276" cy="213139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1548ECC-873F-7D70-8244-59A2BE85C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0164" y="-790403"/>
            <a:ext cx="2255005" cy="221625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D3ACD27-140F-8E86-5503-97F96A88B6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9698" y="-1053874"/>
            <a:ext cx="2417735" cy="254947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A956452-7B0D-F9C7-B2DA-8548D5149C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237" y="7051729"/>
            <a:ext cx="1208868" cy="141809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80FCF8C-DCE4-B608-A4AE-EB61D58C83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3851" y="7276454"/>
            <a:ext cx="1131377" cy="123211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4342DF6-0651-E979-CD7D-B5B6A21F11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7959" y="7020732"/>
            <a:ext cx="1232116" cy="141034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1D03EBE-1DF2-3667-DD1A-C3767820A6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2548" y="7245459"/>
            <a:ext cx="953147" cy="116237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6C7E9D2-663A-CAB1-F17C-63A39BE1E03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10" t="55424" r="5615" b="7965"/>
          <a:stretch/>
        </p:blipFill>
        <p:spPr>
          <a:xfrm>
            <a:off x="5339165" y="7051729"/>
            <a:ext cx="1208869" cy="116237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E9D95BF-C7FE-1E04-3C4C-210A2C41C29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0726" y="1263110"/>
            <a:ext cx="1162374" cy="124761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5687F5E0-0874-CDD6-D9A5-3D1841E44F9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9931" y="1467094"/>
            <a:ext cx="1216617" cy="134060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D97282E-9103-367A-EC8A-495FCB0DE7F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4" t="52252" r="8779" b="5769"/>
          <a:stretch/>
        </p:blipFill>
        <p:spPr>
          <a:xfrm>
            <a:off x="9182746" y="7167966"/>
            <a:ext cx="1193370" cy="133285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538FFA51-526F-67DE-6B1B-F59D7EF8BBD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2" t="6036" r="11849" b="59306"/>
          <a:stretch/>
        </p:blipFill>
        <p:spPr>
          <a:xfrm>
            <a:off x="10453606" y="7229959"/>
            <a:ext cx="1046137" cy="110038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3E24D9DC-1496-F912-D83C-72B518BB5C9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" t="54505" r="54929" b="7176"/>
          <a:stretch/>
        </p:blipFill>
        <p:spPr>
          <a:xfrm>
            <a:off x="7935133" y="7129221"/>
            <a:ext cx="1239866" cy="1216618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8097D5B6-6E75-6001-9745-453B17A1F18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58395" y="7320636"/>
            <a:ext cx="1006008" cy="1028700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06A4B30B-BDA8-649E-4AAA-D903ADAFDD5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2819" y="3130577"/>
            <a:ext cx="1022889" cy="1301696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5D299E88-D009-35B8-A899-082AF6622D3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0655" y="1440810"/>
            <a:ext cx="1084881" cy="1208869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72D5C54-2655-DBB2-9FF9-832C61FE7A9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5469" y="7020730"/>
            <a:ext cx="1270862" cy="1239865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E51A5D09-C6CE-B0EC-CBA1-FF98DE5CBCA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9437" y="2851688"/>
            <a:ext cx="1278611" cy="1340604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5ADADB18-51DF-DC8E-7A06-359E9A00B1E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0851" y="1584325"/>
            <a:ext cx="1247614" cy="1201118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07D0D167-B076-2F8A-AA08-24F262F2751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4962" y="1483319"/>
            <a:ext cx="1146876" cy="1340604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9000EFA5-94D5-40FA-361D-13A8CA21D7E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6688" y="3118657"/>
            <a:ext cx="1146875" cy="1185621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76290340-314B-5C3D-57F3-2D7A3860B775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5880" y="3084879"/>
            <a:ext cx="1146873" cy="1170122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7E818EF0-8B50-B000-0ECB-18A1DDF0ADAD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04980" y="1513986"/>
            <a:ext cx="1185620" cy="1239866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29AD247F-A5F6-06F5-51E8-76102ABFBB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208" y="6729428"/>
            <a:ext cx="1910877" cy="1910877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95871288-E5CD-8E5E-C76B-A26A6A197AFF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69" y="2827347"/>
            <a:ext cx="1351429" cy="1492623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AB384964-2FE5-7823-423E-769675F3619C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1381" y="3115159"/>
            <a:ext cx="1115878" cy="1162373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9A1FABC6-2DB8-FA2E-DD10-8A9E2111973A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285" y="2867186"/>
            <a:ext cx="1332854" cy="1232115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456F03D0-0CC2-F782-DAAB-ECD35113EE9F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5711" y="-874756"/>
            <a:ext cx="2158299" cy="2219001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78421C35-689C-1CFE-36A9-7B0BC113D872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5560" y="1480073"/>
            <a:ext cx="1235120" cy="142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38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41B7DB1-040C-0F3F-F821-664E5679F3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2975676" y="-333212"/>
            <a:ext cx="2022529" cy="95314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359572C-3BE0-5520-4B73-06026F6D5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85242" y="-340961"/>
            <a:ext cx="917822" cy="117787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E43853D-2BC6-C45E-7FFD-CE84629AE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1046134" y="-453701"/>
            <a:ext cx="2022530" cy="131735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FAEA891-0D4A-06B3-825E-4AA357503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172" y="-1067661"/>
            <a:ext cx="2309247" cy="230924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9488F72-4512-5FE2-E305-7604543E6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53" y="-805030"/>
            <a:ext cx="1931638" cy="193163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D0AA101-B690-9E69-F737-585E41311E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838"/>
            <a:ext cx="2513500" cy="251350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99E367B-95C5-2560-C20D-1663623FA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86" y="518703"/>
            <a:ext cx="2427697" cy="2427697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C654E3D8-13F4-6A78-DFDC-EF291751F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754" y="3025275"/>
            <a:ext cx="1775228" cy="1775228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0611E82C-95B4-FBE6-3D29-A29F6DAC63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219" y="2951754"/>
            <a:ext cx="3139080" cy="313908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DA0F16A7-CBEE-F491-9E13-A9145F90AF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16" y="3052496"/>
            <a:ext cx="2178184" cy="2178184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6EB0CBC7-9A3C-9979-4C22-3A4DD4B0B4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5258"/>
            <a:ext cx="2681880" cy="2681880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EB2E3326-6CE0-AED8-ECF3-2FE67B15A1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14" y="5454731"/>
            <a:ext cx="2503649" cy="2503649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C80D8C1A-0BC4-3277-0CB0-7449B73079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263" y="5493476"/>
            <a:ext cx="1999955" cy="199995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AF46519C-17CD-0BC7-8261-432014491A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33" y="3267295"/>
            <a:ext cx="1937287" cy="1937287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175C4BF8-8BE1-F8A4-9C17-C874E9F0C4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66" y="284125"/>
            <a:ext cx="3139080" cy="3139080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FDDA377B-8421-A3A4-39E3-3319051CE9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833" y="5047266"/>
            <a:ext cx="2838477" cy="2838477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B813C009-DEA9-4B44-0561-A000B1FA2E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237" y="-1149024"/>
            <a:ext cx="1693904" cy="1693904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78183BB7-8952-8F18-76D0-EAAF057B35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73" y="2866164"/>
            <a:ext cx="2682229" cy="2682229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E3ACE2D3-E937-1F64-D210-8FB1F6D90B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700" y="5687205"/>
            <a:ext cx="2511398" cy="2511398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AF977A75-F2BE-DE77-184A-6F837DEE9A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214" y="5330745"/>
            <a:ext cx="2426158" cy="2426158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F993BFC9-2E5C-565C-6C8F-5F6A83A308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159" y="4364018"/>
            <a:ext cx="1510170" cy="1510170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98E5AE7E-FEEC-D1FA-57FD-1928AB95D04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26698" r="31187" b="20392"/>
          <a:stretch/>
        </p:blipFill>
        <p:spPr>
          <a:xfrm>
            <a:off x="8723096" y="1074085"/>
            <a:ext cx="1937288" cy="1487837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335BCC1B-EBF4-FE11-898C-2429C4AE344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826" y="-1402341"/>
            <a:ext cx="2345773" cy="23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24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>
            <a:extLst>
              <a:ext uri="{FF2B5EF4-FFF2-40B4-BE49-F238E27FC236}">
                <a16:creationId xmlns:a16="http://schemas.microsoft.com/office/drawing/2014/main" id="{5103E412-7210-9A95-F371-3572EB1109B1}"/>
              </a:ext>
            </a:extLst>
          </p:cNvPr>
          <p:cNvSpPr/>
          <p:nvPr/>
        </p:nvSpPr>
        <p:spPr>
          <a:xfrm>
            <a:off x="0" y="-906583"/>
            <a:ext cx="5869354" cy="5236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データサイエンス</a:t>
            </a:r>
            <a:r>
              <a:rPr kumimoji="1" lang="en-US" altLang="ja-JP"/>
              <a:t>100</a:t>
            </a:r>
            <a:r>
              <a:rPr kumimoji="1" lang="ja-JP" altLang="en-US"/>
              <a:t>本ノック＋</a:t>
            </a:r>
            <a:r>
              <a:rPr kumimoji="1" lang="el-GR" altLang="ja-JP"/>
              <a:t>α</a:t>
            </a:r>
            <a:r>
              <a:rPr kumimoji="1" lang="en-US" altLang="ja-JP"/>
              <a:t>  </a:t>
            </a:r>
            <a:r>
              <a:rPr kumimoji="1" lang="ja-JP" altLang="en-US"/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3C8F9B7-BEF6-BDC3-9CF9-C57BA3E5A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56" y="0"/>
            <a:ext cx="1804229" cy="163294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58CCAE8-22C4-100D-23DD-1156D22A7B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9931" r="56597" b="33171"/>
          <a:stretch/>
        </p:blipFill>
        <p:spPr>
          <a:xfrm>
            <a:off x="2383691" y="218830"/>
            <a:ext cx="1016001" cy="125046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57785D2-3B69-727A-521D-28BD7A969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34880" r="5451" b="28482"/>
          <a:stretch/>
        </p:blipFill>
        <p:spPr>
          <a:xfrm>
            <a:off x="3516923" y="336062"/>
            <a:ext cx="1312985" cy="97692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7A2B9DD-8807-74ED-F96F-C637E2AD8C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5761" y="1696270"/>
            <a:ext cx="2007032" cy="196053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2C80899-F6FB-D228-C4E3-3198B270C6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1654336"/>
            <a:ext cx="2038027" cy="216201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31A21FC-C65E-0F22-08E8-EB21B3A77E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3069" y="1934776"/>
            <a:ext cx="1708653" cy="176449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3CD8657-867F-7096-75D2-31F881348E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142" y="5832762"/>
            <a:ext cx="1701054" cy="144555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443DFD6-87AA-A9F5-5568-4AFE1C238C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4211" y="6033848"/>
            <a:ext cx="1177872" cy="114687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656E1663-8FAF-7C86-E30D-3E37385820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6" t="11083" r="6592" b="14964"/>
          <a:stretch/>
        </p:blipFill>
        <p:spPr>
          <a:xfrm>
            <a:off x="7435281" y="86179"/>
            <a:ext cx="2151541" cy="185203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DBA965-91A3-B3E8-F422-4FB5C03FDFC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3976" y="5940425"/>
            <a:ext cx="1472339" cy="128636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A3DB50E-9670-FC70-4EE1-1698896374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8816" y="1997992"/>
            <a:ext cx="1680882" cy="189603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0EFE120-83B7-5F56-5F57-36E3F9DCC88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2155" y="2121149"/>
            <a:ext cx="1658562" cy="159897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AA25C0F-3085-B7B0-0F2F-2B70E0A996D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4521" y="5716223"/>
            <a:ext cx="1416379" cy="16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37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角丸四角形 2">
            <a:extLst>
              <a:ext uri="{FF2B5EF4-FFF2-40B4-BE49-F238E27FC236}">
                <a16:creationId xmlns:a16="http://schemas.microsoft.com/office/drawing/2014/main" id="{108EB9ED-A341-AA73-4F01-76B50FF48FA5}"/>
              </a:ext>
            </a:extLst>
          </p:cNvPr>
          <p:cNvSpPr/>
          <p:nvPr/>
        </p:nvSpPr>
        <p:spPr>
          <a:xfrm>
            <a:off x="0" y="-906583"/>
            <a:ext cx="5869354" cy="5236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" altLang="ja-JP"/>
              <a:t>R</a:t>
            </a:r>
            <a:r>
              <a:rPr kumimoji="1" lang="ja-JP" altLang="en-US"/>
              <a:t>でデータベース操作</a:t>
            </a:r>
            <a:r>
              <a:rPr kumimoji="1" lang="en-US" altLang="ja-JP"/>
              <a:t> - </a:t>
            </a:r>
            <a:r>
              <a:rPr kumimoji="1" lang="en" altLang="ja-JP"/>
              <a:t>SQL</a:t>
            </a:r>
            <a:r>
              <a:rPr kumimoji="1" lang="ja-JP" altLang="en-US"/>
              <a:t>自動生成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DFAB49C-4C51-01CB-EA78-2CC91CBC55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5788" y="352850"/>
            <a:ext cx="1715512" cy="1569856"/>
          </a:xfrm>
          <a:prstGeom prst="rect">
            <a:avLst/>
          </a:prstGeom>
          <a:effectLst>
            <a:outerShdw blurRad="50800" dist="38100" dir="8100000" sx="101010" sy="10101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592EBC2-F68C-4AD3-FCB8-B22FF7261B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741" y="404211"/>
            <a:ext cx="1603496" cy="168366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BE45931-F86B-C77E-9E86-C5AE736812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5410" y="446555"/>
            <a:ext cx="1633819" cy="139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5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60099" y="2154694"/>
            <a:ext cx="1064693" cy="1096593"/>
          </a:xfrm>
          <a:custGeom>
            <a:avLst/>
            <a:gdLst/>
            <a:ahLst/>
            <a:cxnLst/>
            <a:rect l="l" t="t" r="r" b="b"/>
            <a:pathLst>
              <a:path w="686841" h="707420">
                <a:moveTo>
                  <a:pt x="0" y="0"/>
                </a:moveTo>
                <a:lnTo>
                  <a:pt x="686840" y="0"/>
                </a:lnTo>
                <a:lnTo>
                  <a:pt x="686840" y="707420"/>
                </a:lnTo>
                <a:lnTo>
                  <a:pt x="0" y="707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38388" y="118120"/>
            <a:ext cx="1300141" cy="1303618"/>
          </a:xfrm>
          <a:custGeom>
            <a:avLst/>
            <a:gdLst/>
            <a:ahLst/>
            <a:cxnLst/>
            <a:rect l="l" t="t" r="r" b="b"/>
            <a:pathLst>
              <a:path w="838730" h="840973">
                <a:moveTo>
                  <a:pt x="0" y="0"/>
                </a:moveTo>
                <a:lnTo>
                  <a:pt x="838730" y="0"/>
                </a:lnTo>
                <a:lnTo>
                  <a:pt x="838730" y="840972"/>
                </a:lnTo>
                <a:lnTo>
                  <a:pt x="0" y="840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94252" y="128019"/>
            <a:ext cx="767324" cy="87376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55827" y="236239"/>
            <a:ext cx="1039372" cy="1028034"/>
          </a:xfrm>
          <a:custGeom>
            <a:avLst/>
            <a:gdLst/>
            <a:ahLst/>
            <a:cxnLst/>
            <a:rect l="l" t="t" r="r" b="b"/>
            <a:pathLst>
              <a:path w="670506" h="663192">
                <a:moveTo>
                  <a:pt x="0" y="0"/>
                </a:moveTo>
                <a:lnTo>
                  <a:pt x="670506" y="0"/>
                </a:lnTo>
                <a:lnTo>
                  <a:pt x="670506" y="663192"/>
                </a:lnTo>
                <a:lnTo>
                  <a:pt x="0" y="6631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99426" y="118120"/>
            <a:ext cx="1037280" cy="1037280"/>
          </a:xfrm>
          <a:custGeom>
            <a:avLst/>
            <a:gdLst/>
            <a:ahLst/>
            <a:cxnLst/>
            <a:rect l="l" t="t" r="r" b="b"/>
            <a:pathLst>
              <a:path w="669157" h="669157">
                <a:moveTo>
                  <a:pt x="0" y="0"/>
                </a:moveTo>
                <a:lnTo>
                  <a:pt x="669157" y="0"/>
                </a:lnTo>
                <a:lnTo>
                  <a:pt x="669157" y="669156"/>
                </a:lnTo>
                <a:lnTo>
                  <a:pt x="0" y="669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04975" y="60207"/>
            <a:ext cx="910942" cy="1304734"/>
          </a:xfrm>
          <a:custGeom>
            <a:avLst/>
            <a:gdLst/>
            <a:ahLst/>
            <a:cxnLst/>
            <a:rect l="l" t="t" r="r" b="b"/>
            <a:pathLst>
              <a:path w="587655" h="841693">
                <a:moveTo>
                  <a:pt x="0" y="0"/>
                </a:moveTo>
                <a:lnTo>
                  <a:pt x="587655" y="0"/>
                </a:lnTo>
                <a:lnTo>
                  <a:pt x="587655" y="841693"/>
                </a:lnTo>
                <a:lnTo>
                  <a:pt x="0" y="8416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41996" y="6521538"/>
            <a:ext cx="1363961" cy="564339"/>
          </a:xfrm>
          <a:custGeom>
            <a:avLst/>
            <a:gdLst/>
            <a:ahLst/>
            <a:cxnLst/>
            <a:rect l="l" t="t" r="r" b="b"/>
            <a:pathLst>
              <a:path w="879901" h="364059">
                <a:moveTo>
                  <a:pt x="0" y="0"/>
                </a:moveTo>
                <a:lnTo>
                  <a:pt x="879902" y="0"/>
                </a:lnTo>
                <a:lnTo>
                  <a:pt x="879902" y="364060"/>
                </a:lnTo>
                <a:lnTo>
                  <a:pt x="0" y="3640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3878" y="5031329"/>
            <a:ext cx="1306220" cy="1079264"/>
          </a:xfrm>
          <a:custGeom>
            <a:avLst/>
            <a:gdLst/>
            <a:ahLst/>
            <a:cxnLst/>
            <a:rect l="l" t="t" r="r" b="b"/>
            <a:pathLst>
              <a:path w="842652" h="696241">
                <a:moveTo>
                  <a:pt x="0" y="0"/>
                </a:moveTo>
                <a:lnTo>
                  <a:pt x="842652" y="0"/>
                </a:lnTo>
                <a:lnTo>
                  <a:pt x="842652" y="696241"/>
                </a:lnTo>
                <a:lnTo>
                  <a:pt x="0" y="69624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137027" y="2008038"/>
            <a:ext cx="1285272" cy="1154407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93357" y="1938217"/>
            <a:ext cx="967791" cy="967791"/>
          </a:xfrm>
          <a:custGeom>
            <a:avLst/>
            <a:gdLst/>
            <a:ahLst/>
            <a:cxnLst/>
            <a:rect l="l" t="t" r="r" b="b"/>
            <a:pathLst>
              <a:path w="624329" h="624329">
                <a:moveTo>
                  <a:pt x="0" y="0"/>
                </a:moveTo>
                <a:lnTo>
                  <a:pt x="624329" y="0"/>
                </a:lnTo>
                <a:lnTo>
                  <a:pt x="624329" y="624329"/>
                </a:lnTo>
                <a:lnTo>
                  <a:pt x="0" y="6243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749779" y="1896365"/>
            <a:ext cx="1038113" cy="1051495"/>
          </a:xfrm>
          <a:custGeom>
            <a:avLst/>
            <a:gdLst/>
            <a:ahLst/>
            <a:cxnLst/>
            <a:rect l="l" t="t" r="r" b="b"/>
            <a:pathLst>
              <a:path w="669694" h="678327">
                <a:moveTo>
                  <a:pt x="0" y="0"/>
                </a:moveTo>
                <a:lnTo>
                  <a:pt x="669694" y="0"/>
                </a:lnTo>
                <a:lnTo>
                  <a:pt x="669694" y="678327"/>
                </a:lnTo>
                <a:lnTo>
                  <a:pt x="0" y="67832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692428" y="2029259"/>
            <a:ext cx="956633" cy="961879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74629" y="2008038"/>
            <a:ext cx="1288650" cy="125584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719429" y="5570961"/>
            <a:ext cx="879913" cy="491151"/>
          </a:xfrm>
          <a:custGeom>
            <a:avLst/>
            <a:gdLst/>
            <a:ahLst/>
            <a:cxnLst/>
            <a:rect l="l" t="t" r="r" b="b"/>
            <a:pathLst>
              <a:path w="567638" h="316845">
                <a:moveTo>
                  <a:pt x="0" y="0"/>
                </a:moveTo>
                <a:lnTo>
                  <a:pt x="567638" y="0"/>
                </a:lnTo>
                <a:lnTo>
                  <a:pt x="567638" y="316845"/>
                </a:lnTo>
                <a:lnTo>
                  <a:pt x="0" y="3168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197550" y="4965758"/>
            <a:ext cx="1322187" cy="1322187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653878" y="6287945"/>
            <a:ext cx="1237652" cy="1031378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562504" y="4454066"/>
            <a:ext cx="1319586" cy="861330"/>
          </a:xfrm>
          <a:custGeom>
            <a:avLst/>
            <a:gdLst/>
            <a:ahLst/>
            <a:cxnLst/>
            <a:rect l="l" t="t" r="r" b="b"/>
            <a:pathLst>
              <a:path w="851274" h="555650">
                <a:moveTo>
                  <a:pt x="0" y="0"/>
                </a:moveTo>
                <a:lnTo>
                  <a:pt x="851274" y="0"/>
                </a:lnTo>
                <a:lnTo>
                  <a:pt x="851274" y="555649"/>
                </a:lnTo>
                <a:lnTo>
                  <a:pt x="0" y="55564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412775" y="4464817"/>
            <a:ext cx="977123" cy="97590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545134" y="6560688"/>
            <a:ext cx="1438787" cy="758634"/>
          </a:xfrm>
          <a:custGeom>
            <a:avLst/>
            <a:gdLst/>
            <a:ahLst/>
            <a:cxnLst/>
            <a:rect l="l" t="t" r="r" b="b"/>
            <a:pathLst>
              <a:path w="928172" h="489400">
                <a:moveTo>
                  <a:pt x="0" y="0"/>
                </a:moveTo>
                <a:lnTo>
                  <a:pt x="928172" y="0"/>
                </a:lnTo>
                <a:lnTo>
                  <a:pt x="928172" y="489400"/>
                </a:lnTo>
                <a:lnTo>
                  <a:pt x="0" y="48940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707785" y="4769233"/>
            <a:ext cx="984643" cy="1159559"/>
          </a:xfrm>
          <a:custGeom>
            <a:avLst/>
            <a:gdLst/>
            <a:ahLst/>
            <a:cxnLst/>
            <a:rect l="l" t="t" r="r" b="b"/>
            <a:pathLst>
              <a:path w="635200" h="748040">
                <a:moveTo>
                  <a:pt x="0" y="0"/>
                </a:moveTo>
                <a:lnTo>
                  <a:pt x="635200" y="0"/>
                </a:lnTo>
                <a:lnTo>
                  <a:pt x="635200" y="748040"/>
                </a:lnTo>
                <a:lnTo>
                  <a:pt x="0" y="748040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51786" y="5570961"/>
            <a:ext cx="1131403" cy="1211676"/>
          </a:xfrm>
          <a:custGeom>
            <a:avLst/>
            <a:gdLst/>
            <a:ahLst/>
            <a:cxnLst/>
            <a:rect l="l" t="t" r="r" b="b"/>
            <a:pathLst>
              <a:path w="729876" h="781661">
                <a:moveTo>
                  <a:pt x="0" y="0"/>
                </a:moveTo>
                <a:lnTo>
                  <a:pt x="729876" y="0"/>
                </a:lnTo>
                <a:lnTo>
                  <a:pt x="729876" y="781661"/>
                </a:lnTo>
                <a:lnTo>
                  <a:pt x="0" y="781661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168822" y="6494654"/>
            <a:ext cx="1008448" cy="872767"/>
          </a:xfrm>
          <a:custGeom>
            <a:avLst/>
            <a:gdLst/>
            <a:ahLst/>
            <a:cxnLst/>
            <a:rect l="l" t="t" r="r" b="b"/>
            <a:pathLst>
              <a:path w="650557" h="563028">
                <a:moveTo>
                  <a:pt x="0" y="0"/>
                </a:moveTo>
                <a:lnTo>
                  <a:pt x="650557" y="0"/>
                </a:lnTo>
                <a:lnTo>
                  <a:pt x="650557" y="563028"/>
                </a:lnTo>
                <a:lnTo>
                  <a:pt x="0" y="563028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005709" y="3473897"/>
            <a:ext cx="1111738" cy="1101631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3653878" y="3563756"/>
            <a:ext cx="969464" cy="1011775"/>
          </a:xfrm>
          <a:custGeom>
            <a:avLst/>
            <a:gdLst/>
            <a:ahLst/>
            <a:cxnLst/>
            <a:rect l="l" t="t" r="r" b="b"/>
            <a:pathLst>
              <a:path w="625408" h="652703">
                <a:moveTo>
                  <a:pt x="0" y="0"/>
                </a:moveTo>
                <a:lnTo>
                  <a:pt x="625408" y="0"/>
                </a:lnTo>
                <a:lnTo>
                  <a:pt x="625408" y="652703"/>
                </a:lnTo>
                <a:lnTo>
                  <a:pt x="0" y="65270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596398" y="3504585"/>
            <a:ext cx="1439040" cy="960231"/>
          </a:xfrm>
          <a:custGeom>
            <a:avLst/>
            <a:gdLst/>
            <a:ahLst/>
            <a:cxnLst/>
            <a:rect l="l" t="t" r="r" b="b"/>
            <a:pathLst>
              <a:path w="928335" h="619452">
                <a:moveTo>
                  <a:pt x="0" y="0"/>
                </a:moveTo>
                <a:lnTo>
                  <a:pt x="928334" y="0"/>
                </a:lnTo>
                <a:lnTo>
                  <a:pt x="928334" y="619452"/>
                </a:lnTo>
                <a:lnTo>
                  <a:pt x="0" y="619452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219502" y="3274375"/>
            <a:ext cx="985965" cy="948320"/>
          </a:xfrm>
          <a:custGeom>
            <a:avLst/>
            <a:gdLst/>
            <a:ahLst/>
            <a:cxnLst/>
            <a:rect l="l" t="t" r="r" b="b"/>
            <a:pathLst>
              <a:path w="636053" h="611768">
                <a:moveTo>
                  <a:pt x="0" y="0"/>
                </a:moveTo>
                <a:lnTo>
                  <a:pt x="636053" y="0"/>
                </a:lnTo>
                <a:lnTo>
                  <a:pt x="636053" y="611767"/>
                </a:lnTo>
                <a:lnTo>
                  <a:pt x="0" y="611767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">
            <a:extLst>
              <a:ext uri="{FF2B5EF4-FFF2-40B4-BE49-F238E27FC236}">
                <a16:creationId xmlns:a16="http://schemas.microsoft.com/office/drawing/2014/main" id="{99E4BBA6-276C-38B8-B8DB-9231444E0EB0}"/>
              </a:ext>
            </a:extLst>
          </p:cNvPr>
          <p:cNvSpPr/>
          <p:nvPr/>
        </p:nvSpPr>
        <p:spPr>
          <a:xfrm>
            <a:off x="12261955" y="0"/>
            <a:ext cx="1783829" cy="1693019"/>
          </a:xfrm>
          <a:custGeom>
            <a:avLst/>
            <a:gdLst/>
            <a:ahLst/>
            <a:cxnLst/>
            <a:rect l="l" t="t" r="r" b="b"/>
            <a:pathLst>
              <a:path w="664803" h="630959">
                <a:moveTo>
                  <a:pt x="0" y="0"/>
                </a:moveTo>
                <a:lnTo>
                  <a:pt x="664804" y="0"/>
                </a:lnTo>
                <a:lnTo>
                  <a:pt x="664804" y="630959"/>
                </a:lnTo>
                <a:lnTo>
                  <a:pt x="0" y="630959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7495AB79-6C9F-6C7C-EB18-C3350B286CA5}"/>
              </a:ext>
            </a:extLst>
          </p:cNvPr>
          <p:cNvSpPr/>
          <p:nvPr/>
        </p:nvSpPr>
        <p:spPr>
          <a:xfrm>
            <a:off x="12135204" y="4167116"/>
            <a:ext cx="1903899" cy="1903899"/>
          </a:xfrm>
          <a:custGeom>
            <a:avLst/>
            <a:gdLst/>
            <a:ahLst/>
            <a:cxnLst/>
            <a:rect l="l" t="t" r="r" b="b"/>
            <a:pathLst>
              <a:path w="994893" h="994893">
                <a:moveTo>
                  <a:pt x="0" y="0"/>
                </a:moveTo>
                <a:lnTo>
                  <a:pt x="994893" y="0"/>
                </a:lnTo>
                <a:lnTo>
                  <a:pt x="994893" y="994894"/>
                </a:lnTo>
                <a:lnTo>
                  <a:pt x="0" y="994894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15881C34-C025-8F4F-158A-741705FDD52D}"/>
              </a:ext>
            </a:extLst>
          </p:cNvPr>
          <p:cNvSpPr/>
          <p:nvPr/>
        </p:nvSpPr>
        <p:spPr>
          <a:xfrm>
            <a:off x="12014733" y="2168513"/>
            <a:ext cx="1611325" cy="1611325"/>
          </a:xfrm>
          <a:custGeom>
            <a:avLst/>
            <a:gdLst/>
            <a:ahLst/>
            <a:cxnLst/>
            <a:rect l="l" t="t" r="r" b="b"/>
            <a:pathLst>
              <a:path w="680614" h="680614">
                <a:moveTo>
                  <a:pt x="0" y="0"/>
                </a:moveTo>
                <a:lnTo>
                  <a:pt x="680614" y="0"/>
                </a:lnTo>
                <a:lnTo>
                  <a:pt x="680614" y="680614"/>
                </a:lnTo>
                <a:lnTo>
                  <a:pt x="0" y="680614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738430" y="1988027"/>
            <a:ext cx="1663724" cy="1160265"/>
          </a:xfrm>
          <a:custGeom>
            <a:avLst/>
            <a:gdLst/>
            <a:ahLst/>
            <a:cxnLst/>
            <a:rect l="l" t="t" r="r" b="b"/>
            <a:pathLst>
              <a:path w="1073280" h="748495">
                <a:moveTo>
                  <a:pt x="0" y="0"/>
                </a:moveTo>
                <a:lnTo>
                  <a:pt x="1073280" y="0"/>
                </a:lnTo>
                <a:lnTo>
                  <a:pt x="1073280" y="748495"/>
                </a:lnTo>
                <a:lnTo>
                  <a:pt x="0" y="748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61204" y="1938330"/>
            <a:ext cx="961223" cy="1279499"/>
          </a:xfrm>
          <a:custGeom>
            <a:avLst/>
            <a:gdLst/>
            <a:ahLst/>
            <a:cxnLst/>
            <a:rect l="l" t="t" r="r" b="b"/>
            <a:pathLst>
              <a:path w="620092" h="825414">
                <a:moveTo>
                  <a:pt x="0" y="0"/>
                </a:moveTo>
                <a:lnTo>
                  <a:pt x="620092" y="0"/>
                </a:lnTo>
                <a:lnTo>
                  <a:pt x="620092" y="825414"/>
                </a:lnTo>
                <a:lnTo>
                  <a:pt x="0" y="825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00107" y="2073066"/>
            <a:ext cx="1369653" cy="1109419"/>
          </a:xfrm>
          <a:custGeom>
            <a:avLst/>
            <a:gdLst/>
            <a:ahLst/>
            <a:cxnLst/>
            <a:rect l="l" t="t" r="r" b="b"/>
            <a:pathLst>
              <a:path w="883573" h="715694">
                <a:moveTo>
                  <a:pt x="0" y="0"/>
                </a:moveTo>
                <a:lnTo>
                  <a:pt x="883573" y="0"/>
                </a:lnTo>
                <a:lnTo>
                  <a:pt x="883573" y="715694"/>
                </a:lnTo>
                <a:lnTo>
                  <a:pt x="0" y="7156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08520" y="1854089"/>
            <a:ext cx="809821" cy="914583"/>
          </a:xfrm>
          <a:custGeom>
            <a:avLst/>
            <a:gdLst/>
            <a:ahLst/>
            <a:cxnLst/>
            <a:rect l="l" t="t" r="r" b="b"/>
            <a:pathLst>
              <a:path w="522421" h="590004">
                <a:moveTo>
                  <a:pt x="0" y="0"/>
                </a:moveTo>
                <a:lnTo>
                  <a:pt x="522421" y="0"/>
                </a:lnTo>
                <a:lnTo>
                  <a:pt x="522421" y="590003"/>
                </a:lnTo>
                <a:lnTo>
                  <a:pt x="0" y="590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6509" y="3425478"/>
            <a:ext cx="1545853" cy="1356486"/>
          </a:xfrm>
          <a:custGeom>
            <a:avLst/>
            <a:gdLst/>
            <a:ahLst/>
            <a:cxnLst/>
            <a:rect l="l" t="t" r="r" b="b"/>
            <a:pathLst>
              <a:path w="997241" h="875079">
                <a:moveTo>
                  <a:pt x="0" y="0"/>
                </a:moveTo>
                <a:lnTo>
                  <a:pt x="997241" y="0"/>
                </a:lnTo>
                <a:lnTo>
                  <a:pt x="997241" y="875079"/>
                </a:lnTo>
                <a:lnTo>
                  <a:pt x="0" y="8750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64547" y="3543598"/>
            <a:ext cx="1511935" cy="1025366"/>
          </a:xfrm>
          <a:custGeom>
            <a:avLst/>
            <a:gdLst/>
            <a:ahLst/>
            <a:cxnLst/>
            <a:rect l="l" t="t" r="r" b="b"/>
            <a:pathLst>
              <a:path w="975360" h="661471">
                <a:moveTo>
                  <a:pt x="0" y="0"/>
                </a:moveTo>
                <a:lnTo>
                  <a:pt x="975360" y="0"/>
                </a:lnTo>
                <a:lnTo>
                  <a:pt x="975360" y="661471"/>
                </a:lnTo>
                <a:lnTo>
                  <a:pt x="0" y="6614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 sz="3215"/>
          </a:p>
        </p:txBody>
      </p:sp>
      <p:sp>
        <p:nvSpPr>
          <p:cNvPr id="11" name="Freeform 11"/>
          <p:cNvSpPr/>
          <p:nvPr/>
        </p:nvSpPr>
        <p:spPr>
          <a:xfrm>
            <a:off x="7825042" y="3148291"/>
            <a:ext cx="731953" cy="1687500"/>
          </a:xfrm>
          <a:custGeom>
            <a:avLst/>
            <a:gdLst/>
            <a:ahLst/>
            <a:cxnLst/>
            <a:rect l="l" t="t" r="r" b="b"/>
            <a:pathLst>
              <a:path w="472188" h="1088618">
                <a:moveTo>
                  <a:pt x="0" y="0"/>
                </a:moveTo>
                <a:lnTo>
                  <a:pt x="472188" y="0"/>
                </a:lnTo>
                <a:lnTo>
                  <a:pt x="472188" y="1088618"/>
                </a:lnTo>
                <a:lnTo>
                  <a:pt x="0" y="10886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027474" y="3036612"/>
            <a:ext cx="1511935" cy="461827"/>
          </a:xfrm>
          <a:custGeom>
            <a:avLst/>
            <a:gdLst/>
            <a:ahLst/>
            <a:cxnLst/>
            <a:rect l="l" t="t" r="r" b="b"/>
            <a:pathLst>
              <a:path w="975360" h="297928">
                <a:moveTo>
                  <a:pt x="0" y="0"/>
                </a:moveTo>
                <a:lnTo>
                  <a:pt x="975360" y="0"/>
                </a:lnTo>
                <a:lnTo>
                  <a:pt x="975360" y="297928"/>
                </a:lnTo>
                <a:lnTo>
                  <a:pt x="0" y="2979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77126" y="3845581"/>
            <a:ext cx="1438839" cy="1080438"/>
          </a:xfrm>
          <a:custGeom>
            <a:avLst/>
            <a:gdLst/>
            <a:ahLst/>
            <a:cxnLst/>
            <a:rect l="l" t="t" r="r" b="b"/>
            <a:pathLst>
              <a:path w="928205" h="696998">
                <a:moveTo>
                  <a:pt x="0" y="0"/>
                </a:moveTo>
                <a:lnTo>
                  <a:pt x="928206" y="0"/>
                </a:lnTo>
                <a:lnTo>
                  <a:pt x="928206" y="696998"/>
                </a:lnTo>
                <a:lnTo>
                  <a:pt x="0" y="6969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74628" y="5079156"/>
            <a:ext cx="1003474" cy="1061365"/>
          </a:xfrm>
          <a:custGeom>
            <a:avLst/>
            <a:gdLst/>
            <a:ahLst/>
            <a:cxnLst/>
            <a:rect l="l" t="t" r="r" b="b"/>
            <a:pathLst>
              <a:path w="647348" h="684694">
                <a:moveTo>
                  <a:pt x="0" y="0"/>
                </a:moveTo>
                <a:lnTo>
                  <a:pt x="647348" y="0"/>
                </a:lnTo>
                <a:lnTo>
                  <a:pt x="647348" y="684694"/>
                </a:lnTo>
                <a:lnTo>
                  <a:pt x="0" y="684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955827" y="4655276"/>
            <a:ext cx="1396407" cy="1320240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567770" y="5456701"/>
            <a:ext cx="2311984" cy="38013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456745" y="5987384"/>
            <a:ext cx="1496339" cy="263900"/>
          </a:xfrm>
          <a:custGeom>
            <a:avLst/>
            <a:gdLst/>
            <a:ahLst/>
            <a:cxnLst/>
            <a:rect l="l" t="t" r="r" b="b"/>
            <a:pathLst>
              <a:path w="965299" h="170244">
                <a:moveTo>
                  <a:pt x="0" y="0"/>
                </a:moveTo>
                <a:lnTo>
                  <a:pt x="965299" y="0"/>
                </a:lnTo>
                <a:lnTo>
                  <a:pt x="965299" y="170244"/>
                </a:lnTo>
                <a:lnTo>
                  <a:pt x="0" y="17024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567769" y="6502289"/>
            <a:ext cx="1989226" cy="365918"/>
          </a:xfrm>
          <a:custGeom>
            <a:avLst/>
            <a:gdLst/>
            <a:ahLst/>
            <a:cxnLst/>
            <a:rect l="l" t="t" r="r" b="b"/>
            <a:pathLst>
              <a:path w="1283264" h="236056">
                <a:moveTo>
                  <a:pt x="0" y="0"/>
                </a:moveTo>
                <a:lnTo>
                  <a:pt x="1283264" y="0"/>
                </a:lnTo>
                <a:lnTo>
                  <a:pt x="1283264" y="236056"/>
                </a:lnTo>
                <a:lnTo>
                  <a:pt x="0" y="2360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027474" y="5257969"/>
            <a:ext cx="1196502" cy="1150818"/>
          </a:xfrm>
          <a:custGeom>
            <a:avLst/>
            <a:gdLst/>
            <a:ahLst/>
            <a:cxnLst/>
            <a:rect l="l" t="t" r="r" b="b"/>
            <a:pathLst>
              <a:path w="771872" h="742401">
                <a:moveTo>
                  <a:pt x="0" y="0"/>
                </a:moveTo>
                <a:lnTo>
                  <a:pt x="771872" y="0"/>
                </a:lnTo>
                <a:lnTo>
                  <a:pt x="771872" y="742401"/>
                </a:lnTo>
                <a:lnTo>
                  <a:pt x="0" y="74240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809264" y="6502289"/>
            <a:ext cx="974178" cy="999623"/>
          </a:xfrm>
          <a:custGeom>
            <a:avLst/>
            <a:gdLst/>
            <a:ahLst/>
            <a:cxnLst/>
            <a:rect l="l" t="t" r="r" b="b"/>
            <a:pathLst>
              <a:path w="628449" h="644864">
                <a:moveTo>
                  <a:pt x="0" y="0"/>
                </a:moveTo>
                <a:lnTo>
                  <a:pt x="628449" y="0"/>
                </a:lnTo>
                <a:lnTo>
                  <a:pt x="628449" y="644864"/>
                </a:lnTo>
                <a:lnTo>
                  <a:pt x="0" y="64486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652938" y="4978890"/>
            <a:ext cx="2038362" cy="348375"/>
          </a:xfrm>
          <a:custGeom>
            <a:avLst/>
            <a:gdLst/>
            <a:ahLst/>
            <a:cxnLst/>
            <a:rect l="l" t="t" r="r" b="b"/>
            <a:pathLst>
              <a:path w="1314962" h="224739">
                <a:moveTo>
                  <a:pt x="0" y="0"/>
                </a:moveTo>
                <a:lnTo>
                  <a:pt x="1314962" y="0"/>
                </a:lnTo>
                <a:lnTo>
                  <a:pt x="1314962" y="224739"/>
                </a:lnTo>
                <a:lnTo>
                  <a:pt x="0" y="22473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6943325E-2C08-92C4-C511-FAF48AF8CF9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727566" y="1720456"/>
            <a:ext cx="1968501" cy="1968501"/>
          </a:xfrm>
          <a:prstGeom prst="rect">
            <a:avLst/>
          </a:prstGeom>
        </p:spPr>
      </p:pic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8330314B-69F4-289E-843C-E9DA39A3B5C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040928" y="3637996"/>
            <a:ext cx="1226416" cy="12264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3878" y="237048"/>
            <a:ext cx="3158657" cy="2104455"/>
          </a:xfrm>
          <a:custGeom>
            <a:avLst/>
            <a:gdLst/>
            <a:ahLst/>
            <a:cxnLst/>
            <a:rect l="l" t="t" r="r" b="b"/>
            <a:pathLst>
              <a:path w="2037672" h="1357599">
                <a:moveTo>
                  <a:pt x="0" y="0"/>
                </a:moveTo>
                <a:lnTo>
                  <a:pt x="2037672" y="0"/>
                </a:lnTo>
                <a:lnTo>
                  <a:pt x="2037672" y="1357599"/>
                </a:lnTo>
                <a:lnTo>
                  <a:pt x="0" y="1357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81986" y="236239"/>
            <a:ext cx="3001483" cy="2003491"/>
          </a:xfrm>
          <a:custGeom>
            <a:avLst/>
            <a:gdLst/>
            <a:ahLst/>
            <a:cxnLst/>
            <a:rect l="l" t="t" r="r" b="b"/>
            <a:pathLst>
              <a:path w="1936278" h="1292466">
                <a:moveTo>
                  <a:pt x="0" y="0"/>
                </a:moveTo>
                <a:lnTo>
                  <a:pt x="1936278" y="0"/>
                </a:lnTo>
                <a:lnTo>
                  <a:pt x="1936278" y="1292466"/>
                </a:lnTo>
                <a:lnTo>
                  <a:pt x="0" y="1292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81407" y="2540224"/>
            <a:ext cx="3131128" cy="2074372"/>
          </a:xfrm>
          <a:custGeom>
            <a:avLst/>
            <a:gdLst/>
            <a:ahLst/>
            <a:cxnLst/>
            <a:rect l="l" t="t" r="r" b="b"/>
            <a:pathLst>
              <a:path w="2019913" h="1338192">
                <a:moveTo>
                  <a:pt x="0" y="0"/>
                </a:moveTo>
                <a:lnTo>
                  <a:pt x="2019913" y="0"/>
                </a:lnTo>
                <a:lnTo>
                  <a:pt x="2019913" y="1338192"/>
                </a:lnTo>
                <a:lnTo>
                  <a:pt x="0" y="1338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23515" y="2341503"/>
            <a:ext cx="2900461" cy="1932431"/>
          </a:xfrm>
          <a:custGeom>
            <a:avLst/>
            <a:gdLst/>
            <a:ahLst/>
            <a:cxnLst/>
            <a:rect l="l" t="t" r="r" b="b"/>
            <a:pathLst>
              <a:path w="1871108" h="1246625">
                <a:moveTo>
                  <a:pt x="0" y="0"/>
                </a:moveTo>
                <a:lnTo>
                  <a:pt x="1871108" y="0"/>
                </a:lnTo>
                <a:lnTo>
                  <a:pt x="1871108" y="1246626"/>
                </a:lnTo>
                <a:lnTo>
                  <a:pt x="0" y="12466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81407" y="4806541"/>
            <a:ext cx="2152934" cy="1426318"/>
          </a:xfrm>
          <a:custGeom>
            <a:avLst/>
            <a:gdLst/>
            <a:ahLst/>
            <a:cxnLst/>
            <a:rect l="l" t="t" r="r" b="b"/>
            <a:pathLst>
              <a:path w="1388873" h="920128">
                <a:moveTo>
                  <a:pt x="0" y="0"/>
                </a:moveTo>
                <a:lnTo>
                  <a:pt x="1388872" y="0"/>
                </a:lnTo>
                <a:lnTo>
                  <a:pt x="1388872" y="920128"/>
                </a:lnTo>
                <a:lnTo>
                  <a:pt x="0" y="920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31360" y="4377290"/>
            <a:ext cx="2227701" cy="1484206"/>
          </a:xfrm>
          <a:custGeom>
            <a:avLst/>
            <a:gdLst/>
            <a:ahLst/>
            <a:cxnLst/>
            <a:rect l="l" t="t" r="r" b="b"/>
            <a:pathLst>
              <a:path w="1437106" h="957472">
                <a:moveTo>
                  <a:pt x="0" y="0"/>
                </a:moveTo>
                <a:lnTo>
                  <a:pt x="1437107" y="0"/>
                </a:lnTo>
                <a:lnTo>
                  <a:pt x="1437107" y="957472"/>
                </a:lnTo>
                <a:lnTo>
                  <a:pt x="0" y="957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00762" y="5861496"/>
            <a:ext cx="2402604" cy="1591726"/>
          </a:xfrm>
          <a:custGeom>
            <a:avLst/>
            <a:gdLst/>
            <a:ahLst/>
            <a:cxnLst/>
            <a:rect l="l" t="t" r="r" b="b"/>
            <a:pathLst>
              <a:path w="1549937" h="1026834">
                <a:moveTo>
                  <a:pt x="0" y="0"/>
                </a:moveTo>
                <a:lnTo>
                  <a:pt x="1549937" y="0"/>
                </a:lnTo>
                <a:lnTo>
                  <a:pt x="1549937" y="1026833"/>
                </a:lnTo>
                <a:lnTo>
                  <a:pt x="0" y="10268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EC6C938-D62D-E71D-D98B-D34604962821}"/>
              </a:ext>
            </a:extLst>
          </p:cNvPr>
          <p:cNvSpPr/>
          <p:nvPr/>
        </p:nvSpPr>
        <p:spPr>
          <a:xfrm>
            <a:off x="0" y="-1879091"/>
            <a:ext cx="4437088" cy="10792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000"/>
              <a:t>ManyPixels</a:t>
            </a:r>
            <a:endParaRPr kumimoji="1" lang="ja-JP" altLang="en-US" sz="4000"/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9285824D-CB5F-1D95-7012-0D93089FD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876" y="2590006"/>
            <a:ext cx="2382838" cy="2382838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B9CE811F-3BC0-17A0-DBA2-9ED23DCA5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4475" y="-426021"/>
            <a:ext cx="3004331" cy="3004331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6CA1ED20-ABDC-0166-E40B-66812D988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576503"/>
            <a:ext cx="3367166" cy="3367166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D6BAB638-5248-3A39-B2EC-9B1A84E99C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2229" y="4466144"/>
            <a:ext cx="2948561" cy="2948561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45F19F7C-FA5A-FF4F-8364-90F8F6AF5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7033" y="4081826"/>
            <a:ext cx="4207734" cy="420773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750D6BF0-EC4C-AC3F-85C7-6EA0C702A9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78" y="159348"/>
            <a:ext cx="4271593" cy="2849954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4C1EBAE0-94F7-BC30-B4A3-F5B4682488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45086" y="1983203"/>
            <a:ext cx="3215872" cy="3215872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499C5727-C552-ACCA-18CC-38952BB552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851210" y="5191098"/>
            <a:ext cx="2064141" cy="2064141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C3CF83FE-5362-31A1-5ADD-81AF65D258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82961" y="2432908"/>
            <a:ext cx="2381251" cy="2381251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692D1B67-0045-4034-AF12-A29CCA5B75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75091" y="2985088"/>
            <a:ext cx="3168795" cy="275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0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データベース">
            <a:extLst>
              <a:ext uri="{FF2B5EF4-FFF2-40B4-BE49-F238E27FC236}">
                <a16:creationId xmlns:a16="http://schemas.microsoft.com/office/drawing/2014/main" id="{75C86B42-FF0A-8535-1B6A-BBF9173E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042" y="1903751"/>
            <a:ext cx="2102710" cy="2102710"/>
          </a:xfrm>
          <a:prstGeom prst="rect">
            <a:avLst/>
          </a:prstGeom>
        </p:spPr>
      </p:pic>
      <p:pic>
        <p:nvPicPr>
          <p:cNvPr id="3" name="グラフィックス 2" descr="歯車">
            <a:extLst>
              <a:ext uri="{FF2B5EF4-FFF2-40B4-BE49-F238E27FC236}">
                <a16:creationId xmlns:a16="http://schemas.microsoft.com/office/drawing/2014/main" id="{127D0B09-999C-458A-480C-81CF59E3D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5603" y="937167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歯車 1 つ">
            <a:extLst>
              <a:ext uri="{FF2B5EF4-FFF2-40B4-BE49-F238E27FC236}">
                <a16:creationId xmlns:a16="http://schemas.microsoft.com/office/drawing/2014/main" id="{65D73461-C562-C0B1-3D32-9C9BD603D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30473" y="0"/>
            <a:ext cx="914400" cy="914400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2093FF9F-4570-ED29-EEC2-F827D0AF02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8606" y="567484"/>
            <a:ext cx="1016841" cy="1016841"/>
          </a:xfrm>
          <a:prstGeom prst="rect">
            <a:avLst/>
          </a:prstGeom>
        </p:spPr>
      </p:pic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10FE4221-02BB-A7A3-96E1-E836A7CA4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94305" y="157684"/>
            <a:ext cx="1426642" cy="1426642"/>
          </a:xfrm>
          <a:prstGeom prst="rect">
            <a:avLst/>
          </a:prstGeom>
        </p:spPr>
      </p:pic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E0C1B202-CBDE-812B-3FE4-923D1B0077EF}"/>
              </a:ext>
            </a:extLst>
          </p:cNvPr>
          <p:cNvSpPr/>
          <p:nvPr/>
        </p:nvSpPr>
        <p:spPr>
          <a:xfrm>
            <a:off x="359459" y="2190740"/>
            <a:ext cx="1497797" cy="2102686"/>
          </a:xfrm>
          <a:custGeom>
            <a:avLst/>
            <a:gdLst>
              <a:gd name="connsiteX0" fmla="*/ 8431 w 1139306"/>
              <a:gd name="connsiteY0" fmla="*/ 1518521 h 1658488"/>
              <a:gd name="connsiteX1" fmla="*/ 567321 w 1139306"/>
              <a:gd name="connsiteY1" fmla="*/ 1658489 h 1658488"/>
              <a:gd name="connsiteX2" fmla="*/ 1021929 w 1139306"/>
              <a:gd name="connsiteY2" fmla="*/ 1658489 h 1658488"/>
              <a:gd name="connsiteX3" fmla="*/ 1104914 w 1139306"/>
              <a:gd name="connsiteY3" fmla="*/ 1623972 h 1658488"/>
              <a:gd name="connsiteX4" fmla="*/ 1139307 w 1139306"/>
              <a:gd name="connsiteY4" fmla="*/ 1540687 h 1658488"/>
              <a:gd name="connsiteX5" fmla="*/ 1139307 w 1139306"/>
              <a:gd name="connsiteY5" fmla="*/ 117802 h 1658488"/>
              <a:gd name="connsiteX6" fmla="*/ 1021929 w 1139306"/>
              <a:gd name="connsiteY6" fmla="*/ 0 h 1658488"/>
              <a:gd name="connsiteX7" fmla="*/ 117378 w 1139306"/>
              <a:gd name="connsiteY7" fmla="*/ 0 h 1658488"/>
              <a:gd name="connsiteX8" fmla="*/ 0 w 1139306"/>
              <a:gd name="connsiteY8" fmla="*/ 117802 h 1658488"/>
              <a:gd name="connsiteX9" fmla="*/ 0 w 1139306"/>
              <a:gd name="connsiteY9" fmla="*/ 1508158 h 1658488"/>
              <a:gd name="connsiteX10" fmla="*/ 8441 w 1139306"/>
              <a:gd name="connsiteY10" fmla="*/ 1518529 h 1658488"/>
              <a:gd name="connsiteX11" fmla="*/ 41404 w 1139306"/>
              <a:gd name="connsiteY11" fmla="*/ 1504982 h 1658488"/>
              <a:gd name="connsiteX12" fmla="*/ 173691 w 1139306"/>
              <a:gd name="connsiteY12" fmla="*/ 1396047 h 1658488"/>
              <a:gd name="connsiteX13" fmla="*/ 527793 w 1139306"/>
              <a:gd name="connsiteY13" fmla="*/ 1627051 h 1658488"/>
              <a:gd name="connsiteX14" fmla="*/ 117761 w 1139306"/>
              <a:gd name="connsiteY14" fmla="*/ 21053 h 1658488"/>
              <a:gd name="connsiteX15" fmla="*/ 1022313 w 1139306"/>
              <a:gd name="connsiteY15" fmla="*/ 21053 h 1658488"/>
              <a:gd name="connsiteX16" fmla="*/ 1118628 w 1139306"/>
              <a:gd name="connsiteY16" fmla="*/ 117796 h 1658488"/>
              <a:gd name="connsiteX17" fmla="*/ 1118628 w 1139306"/>
              <a:gd name="connsiteY17" fmla="*/ 1541086 h 1658488"/>
              <a:gd name="connsiteX18" fmla="*/ 1022313 w 1139306"/>
              <a:gd name="connsiteY18" fmla="*/ 1637828 h 1658488"/>
              <a:gd name="connsiteX19" fmla="*/ 580568 w 1139306"/>
              <a:gd name="connsiteY19" fmla="*/ 1637828 h 1658488"/>
              <a:gd name="connsiteX20" fmla="*/ 576546 w 1139306"/>
              <a:gd name="connsiteY20" fmla="*/ 1632525 h 1658488"/>
              <a:gd name="connsiteX21" fmla="*/ 172665 w 1139306"/>
              <a:gd name="connsiteY21" fmla="*/ 1370310 h 1658488"/>
              <a:gd name="connsiteX22" fmla="*/ 162804 w 1139306"/>
              <a:gd name="connsiteY22" fmla="*/ 1370310 h 1658488"/>
              <a:gd name="connsiteX23" fmla="*/ 156730 w 1139306"/>
              <a:gd name="connsiteY23" fmla="*/ 1377910 h 1658488"/>
              <a:gd name="connsiteX24" fmla="*/ 21446 w 1139306"/>
              <a:gd name="connsiteY24" fmla="*/ 1488112 h 1658488"/>
              <a:gd name="connsiteX25" fmla="*/ 21446 w 1139306"/>
              <a:gd name="connsiteY25" fmla="*/ 117800 h 1658488"/>
              <a:gd name="connsiteX26" fmla="*/ 117761 w 1139306"/>
              <a:gd name="connsiteY26" fmla="*/ 21057 h 1658488"/>
              <a:gd name="connsiteX27" fmla="*/ 115631 w 1139306"/>
              <a:gd name="connsiteY27" fmla="*/ 189918 h 1658488"/>
              <a:gd name="connsiteX28" fmla="*/ 115710 w 1139306"/>
              <a:gd name="connsiteY28" fmla="*/ 189997 h 1658488"/>
              <a:gd name="connsiteX29" fmla="*/ 117129 w 1139306"/>
              <a:gd name="connsiteY29" fmla="*/ 174955 h 1658488"/>
              <a:gd name="connsiteX30" fmla="*/ 124783 w 1139306"/>
              <a:gd name="connsiteY30" fmla="*/ 172503 h 1658488"/>
              <a:gd name="connsiteX31" fmla="*/ 131881 w 1139306"/>
              <a:gd name="connsiteY31" fmla="*/ 176222 h 1658488"/>
              <a:gd name="connsiteX32" fmla="*/ 165722 w 1139306"/>
              <a:gd name="connsiteY32" fmla="*/ 217230 h 1658488"/>
              <a:gd name="connsiteX33" fmla="*/ 259750 w 1139306"/>
              <a:gd name="connsiteY33" fmla="*/ 97766 h 1658488"/>
              <a:gd name="connsiteX34" fmla="*/ 259750 w 1139306"/>
              <a:gd name="connsiteY34" fmla="*/ 97687 h 1658488"/>
              <a:gd name="connsiteX35" fmla="*/ 274501 w 1139306"/>
              <a:gd name="connsiteY35" fmla="*/ 96025 h 1658488"/>
              <a:gd name="connsiteX36" fmla="*/ 278367 w 1139306"/>
              <a:gd name="connsiteY36" fmla="*/ 103625 h 1658488"/>
              <a:gd name="connsiteX37" fmla="*/ 275370 w 1139306"/>
              <a:gd name="connsiteY37" fmla="*/ 111620 h 1658488"/>
              <a:gd name="connsiteX38" fmla="*/ 173374 w 1139306"/>
              <a:gd name="connsiteY38" fmla="*/ 241455 h 1658488"/>
              <a:gd name="connsiteX39" fmla="*/ 173295 w 1139306"/>
              <a:gd name="connsiteY39" fmla="*/ 241455 h 1658488"/>
              <a:gd name="connsiteX40" fmla="*/ 165326 w 1139306"/>
              <a:gd name="connsiteY40" fmla="*/ 245494 h 1658488"/>
              <a:gd name="connsiteX41" fmla="*/ 157360 w 1139306"/>
              <a:gd name="connsiteY41" fmla="*/ 241694 h 1658488"/>
              <a:gd name="connsiteX42" fmla="*/ 317414 w 1139306"/>
              <a:gd name="connsiteY42" fmla="*/ 137589 h 1658488"/>
              <a:gd name="connsiteX43" fmla="*/ 327907 w 1139306"/>
              <a:gd name="connsiteY43" fmla="*/ 127060 h 1658488"/>
              <a:gd name="connsiteX44" fmla="*/ 977912 w 1139306"/>
              <a:gd name="connsiteY44" fmla="*/ 127060 h 1658488"/>
              <a:gd name="connsiteX45" fmla="*/ 985404 w 1139306"/>
              <a:gd name="connsiteY45" fmla="*/ 130147 h 1658488"/>
              <a:gd name="connsiteX46" fmla="*/ 988481 w 1139306"/>
              <a:gd name="connsiteY46" fmla="*/ 137589 h 1658488"/>
              <a:gd name="connsiteX47" fmla="*/ 985404 w 1139306"/>
              <a:gd name="connsiteY47" fmla="*/ 145110 h 1658488"/>
              <a:gd name="connsiteX48" fmla="*/ 977912 w 1139306"/>
              <a:gd name="connsiteY48" fmla="*/ 148198 h 1658488"/>
              <a:gd name="connsiteX49" fmla="*/ 327765 w 1139306"/>
              <a:gd name="connsiteY49" fmla="*/ 148198 h 1658488"/>
              <a:gd name="connsiteX50" fmla="*/ 317430 w 1139306"/>
              <a:gd name="connsiteY50" fmla="*/ 137589 h 1658488"/>
              <a:gd name="connsiteX51" fmla="*/ 988461 w 1139306"/>
              <a:gd name="connsiteY51" fmla="*/ 208918 h 1658488"/>
              <a:gd name="connsiteX52" fmla="*/ 988461 w 1139306"/>
              <a:gd name="connsiteY52" fmla="*/ 208997 h 1658488"/>
              <a:gd name="connsiteX53" fmla="*/ 985386 w 1139306"/>
              <a:gd name="connsiteY53" fmla="*/ 216439 h 1658488"/>
              <a:gd name="connsiteX54" fmla="*/ 977892 w 1139306"/>
              <a:gd name="connsiteY54" fmla="*/ 219528 h 1658488"/>
              <a:gd name="connsiteX55" fmla="*/ 559330 w 1139306"/>
              <a:gd name="connsiteY55" fmla="*/ 219528 h 1658488"/>
              <a:gd name="connsiteX56" fmla="*/ 548761 w 1139306"/>
              <a:gd name="connsiteY56" fmla="*/ 208997 h 1658488"/>
              <a:gd name="connsiteX57" fmla="*/ 559330 w 1139306"/>
              <a:gd name="connsiteY57" fmla="*/ 198390 h 1658488"/>
              <a:gd name="connsiteX58" fmla="*/ 977730 w 1139306"/>
              <a:gd name="connsiteY58" fmla="*/ 198390 h 1658488"/>
              <a:gd name="connsiteX59" fmla="*/ 985145 w 1139306"/>
              <a:gd name="connsiteY59" fmla="*/ 201476 h 1658488"/>
              <a:gd name="connsiteX60" fmla="*/ 988221 w 1139306"/>
              <a:gd name="connsiteY60" fmla="*/ 208997 h 1658488"/>
              <a:gd name="connsiteX61" fmla="*/ 317414 w 1139306"/>
              <a:gd name="connsiteY61" fmla="*/ 208918 h 1658488"/>
              <a:gd name="connsiteX62" fmla="*/ 317414 w 1139306"/>
              <a:gd name="connsiteY62" fmla="*/ 208997 h 1658488"/>
              <a:gd name="connsiteX63" fmla="*/ 327907 w 1139306"/>
              <a:gd name="connsiteY63" fmla="*/ 198390 h 1658488"/>
              <a:gd name="connsiteX64" fmla="*/ 452700 w 1139306"/>
              <a:gd name="connsiteY64" fmla="*/ 198390 h 1658488"/>
              <a:gd name="connsiteX65" fmla="*/ 463190 w 1139306"/>
              <a:gd name="connsiteY65" fmla="*/ 208997 h 1658488"/>
              <a:gd name="connsiteX66" fmla="*/ 452700 w 1139306"/>
              <a:gd name="connsiteY66" fmla="*/ 219528 h 1658488"/>
              <a:gd name="connsiteX67" fmla="*/ 327749 w 1139306"/>
              <a:gd name="connsiteY67" fmla="*/ 219528 h 1658488"/>
              <a:gd name="connsiteX68" fmla="*/ 317414 w 1139306"/>
              <a:gd name="connsiteY68" fmla="*/ 208997 h 1658488"/>
              <a:gd name="connsiteX69" fmla="*/ 115867 w 1139306"/>
              <a:gd name="connsiteY69" fmla="*/ 404860 h 1658488"/>
              <a:gd name="connsiteX70" fmla="*/ 113501 w 1139306"/>
              <a:gd name="connsiteY70" fmla="*/ 397180 h 1658488"/>
              <a:gd name="connsiteX71" fmla="*/ 117287 w 1139306"/>
              <a:gd name="connsiteY71" fmla="*/ 389977 h 1658488"/>
              <a:gd name="connsiteX72" fmla="*/ 132117 w 1139306"/>
              <a:gd name="connsiteY72" fmla="*/ 391402 h 1658488"/>
              <a:gd name="connsiteX73" fmla="*/ 165959 w 1139306"/>
              <a:gd name="connsiteY73" fmla="*/ 431936 h 1658488"/>
              <a:gd name="connsiteX74" fmla="*/ 259986 w 1139306"/>
              <a:gd name="connsiteY74" fmla="*/ 312472 h 1658488"/>
              <a:gd name="connsiteX75" fmla="*/ 259986 w 1139306"/>
              <a:gd name="connsiteY75" fmla="*/ 312393 h 1658488"/>
              <a:gd name="connsiteX76" fmla="*/ 274738 w 1139306"/>
              <a:gd name="connsiteY76" fmla="*/ 310730 h 1658488"/>
              <a:gd name="connsiteX77" fmla="*/ 276394 w 1139306"/>
              <a:gd name="connsiteY77" fmla="*/ 325535 h 1658488"/>
              <a:gd name="connsiteX78" fmla="*/ 174398 w 1139306"/>
              <a:gd name="connsiteY78" fmla="*/ 455132 h 1658488"/>
              <a:gd name="connsiteX79" fmla="*/ 166352 w 1139306"/>
              <a:gd name="connsiteY79" fmla="*/ 459169 h 1658488"/>
              <a:gd name="connsiteX80" fmla="*/ 158386 w 1139306"/>
              <a:gd name="connsiteY80" fmla="*/ 455527 h 1658488"/>
              <a:gd name="connsiteX81" fmla="*/ 317414 w 1139306"/>
              <a:gd name="connsiteY81" fmla="*/ 351896 h 1658488"/>
              <a:gd name="connsiteX82" fmla="*/ 327907 w 1139306"/>
              <a:gd name="connsiteY82" fmla="*/ 341367 h 1658488"/>
              <a:gd name="connsiteX83" fmla="*/ 977912 w 1139306"/>
              <a:gd name="connsiteY83" fmla="*/ 341367 h 1658488"/>
              <a:gd name="connsiteX84" fmla="*/ 985404 w 1139306"/>
              <a:gd name="connsiteY84" fmla="*/ 344454 h 1658488"/>
              <a:gd name="connsiteX85" fmla="*/ 988481 w 1139306"/>
              <a:gd name="connsiteY85" fmla="*/ 351896 h 1658488"/>
              <a:gd name="connsiteX86" fmla="*/ 985404 w 1139306"/>
              <a:gd name="connsiteY86" fmla="*/ 359338 h 1658488"/>
              <a:gd name="connsiteX87" fmla="*/ 977912 w 1139306"/>
              <a:gd name="connsiteY87" fmla="*/ 362427 h 1658488"/>
              <a:gd name="connsiteX88" fmla="*/ 327765 w 1139306"/>
              <a:gd name="connsiteY88" fmla="*/ 362427 h 1658488"/>
              <a:gd name="connsiteX89" fmla="*/ 317430 w 1139306"/>
              <a:gd name="connsiteY89" fmla="*/ 351896 h 1658488"/>
              <a:gd name="connsiteX90" fmla="*/ 988461 w 1139306"/>
              <a:gd name="connsiteY90" fmla="*/ 423225 h 1658488"/>
              <a:gd name="connsiteX91" fmla="*/ 985386 w 1139306"/>
              <a:gd name="connsiteY91" fmla="*/ 430747 h 1658488"/>
              <a:gd name="connsiteX92" fmla="*/ 977892 w 1139306"/>
              <a:gd name="connsiteY92" fmla="*/ 433835 h 1658488"/>
              <a:gd name="connsiteX93" fmla="*/ 559330 w 1139306"/>
              <a:gd name="connsiteY93" fmla="*/ 433835 h 1658488"/>
              <a:gd name="connsiteX94" fmla="*/ 548761 w 1139306"/>
              <a:gd name="connsiteY94" fmla="*/ 423225 h 1658488"/>
              <a:gd name="connsiteX95" fmla="*/ 559330 w 1139306"/>
              <a:gd name="connsiteY95" fmla="*/ 412697 h 1658488"/>
              <a:gd name="connsiteX96" fmla="*/ 977730 w 1139306"/>
              <a:gd name="connsiteY96" fmla="*/ 412697 h 1658488"/>
              <a:gd name="connsiteX97" fmla="*/ 985145 w 1139306"/>
              <a:gd name="connsiteY97" fmla="*/ 415783 h 1658488"/>
              <a:gd name="connsiteX98" fmla="*/ 988221 w 1139306"/>
              <a:gd name="connsiteY98" fmla="*/ 423225 h 1658488"/>
              <a:gd name="connsiteX99" fmla="*/ 317414 w 1139306"/>
              <a:gd name="connsiteY99" fmla="*/ 423225 h 1658488"/>
              <a:gd name="connsiteX100" fmla="*/ 327907 w 1139306"/>
              <a:gd name="connsiteY100" fmla="*/ 412697 h 1658488"/>
              <a:gd name="connsiteX101" fmla="*/ 452700 w 1139306"/>
              <a:gd name="connsiteY101" fmla="*/ 412697 h 1658488"/>
              <a:gd name="connsiteX102" fmla="*/ 460115 w 1139306"/>
              <a:gd name="connsiteY102" fmla="*/ 415783 h 1658488"/>
              <a:gd name="connsiteX103" fmla="*/ 463190 w 1139306"/>
              <a:gd name="connsiteY103" fmla="*/ 423225 h 1658488"/>
              <a:gd name="connsiteX104" fmla="*/ 460115 w 1139306"/>
              <a:gd name="connsiteY104" fmla="*/ 430747 h 1658488"/>
              <a:gd name="connsiteX105" fmla="*/ 452700 w 1139306"/>
              <a:gd name="connsiteY105" fmla="*/ 433835 h 1658488"/>
              <a:gd name="connsiteX106" fmla="*/ 327749 w 1139306"/>
              <a:gd name="connsiteY106" fmla="*/ 433835 h 1658488"/>
              <a:gd name="connsiteX107" fmla="*/ 317414 w 1139306"/>
              <a:gd name="connsiteY107" fmla="*/ 423225 h 1658488"/>
              <a:gd name="connsiteX108" fmla="*/ 115867 w 1139306"/>
              <a:gd name="connsiteY108" fmla="*/ 583460 h 1658488"/>
              <a:gd name="connsiteX109" fmla="*/ 113501 w 1139306"/>
              <a:gd name="connsiteY109" fmla="*/ 575781 h 1658488"/>
              <a:gd name="connsiteX110" fmla="*/ 117287 w 1139306"/>
              <a:gd name="connsiteY110" fmla="*/ 568578 h 1658488"/>
              <a:gd name="connsiteX111" fmla="*/ 132117 w 1139306"/>
              <a:gd name="connsiteY111" fmla="*/ 570003 h 1658488"/>
              <a:gd name="connsiteX112" fmla="*/ 165959 w 1139306"/>
              <a:gd name="connsiteY112" fmla="*/ 610537 h 1658488"/>
              <a:gd name="connsiteX113" fmla="*/ 259750 w 1139306"/>
              <a:gd name="connsiteY113" fmla="*/ 491627 h 1658488"/>
              <a:gd name="connsiteX114" fmla="*/ 274501 w 1139306"/>
              <a:gd name="connsiteY114" fmla="*/ 489963 h 1658488"/>
              <a:gd name="connsiteX115" fmla="*/ 278445 w 1139306"/>
              <a:gd name="connsiteY115" fmla="*/ 497010 h 1658488"/>
              <a:gd name="connsiteX116" fmla="*/ 276157 w 1139306"/>
              <a:gd name="connsiteY116" fmla="*/ 504768 h 1658488"/>
              <a:gd name="connsiteX117" fmla="*/ 174161 w 1139306"/>
              <a:gd name="connsiteY117" fmla="*/ 634365 h 1658488"/>
              <a:gd name="connsiteX118" fmla="*/ 166195 w 1139306"/>
              <a:gd name="connsiteY118" fmla="*/ 638402 h 1658488"/>
              <a:gd name="connsiteX119" fmla="*/ 158148 w 1139306"/>
              <a:gd name="connsiteY119" fmla="*/ 634602 h 1658488"/>
              <a:gd name="connsiteX120" fmla="*/ 317414 w 1139306"/>
              <a:gd name="connsiteY120" fmla="*/ 530260 h 1658488"/>
              <a:gd name="connsiteX121" fmla="*/ 327907 w 1139306"/>
              <a:gd name="connsiteY121" fmla="*/ 519731 h 1658488"/>
              <a:gd name="connsiteX122" fmla="*/ 977912 w 1139306"/>
              <a:gd name="connsiteY122" fmla="*/ 519731 h 1658488"/>
              <a:gd name="connsiteX123" fmla="*/ 985404 w 1139306"/>
              <a:gd name="connsiteY123" fmla="*/ 522818 h 1658488"/>
              <a:gd name="connsiteX124" fmla="*/ 988481 w 1139306"/>
              <a:gd name="connsiteY124" fmla="*/ 530260 h 1658488"/>
              <a:gd name="connsiteX125" fmla="*/ 985404 w 1139306"/>
              <a:gd name="connsiteY125" fmla="*/ 537781 h 1658488"/>
              <a:gd name="connsiteX126" fmla="*/ 977912 w 1139306"/>
              <a:gd name="connsiteY126" fmla="*/ 540869 h 1658488"/>
              <a:gd name="connsiteX127" fmla="*/ 327765 w 1139306"/>
              <a:gd name="connsiteY127" fmla="*/ 540869 h 1658488"/>
              <a:gd name="connsiteX128" fmla="*/ 317430 w 1139306"/>
              <a:gd name="connsiteY128" fmla="*/ 530260 h 1658488"/>
              <a:gd name="connsiteX129" fmla="*/ 988461 w 1139306"/>
              <a:gd name="connsiteY129" fmla="*/ 601826 h 1658488"/>
              <a:gd name="connsiteX130" fmla="*/ 985386 w 1139306"/>
              <a:gd name="connsiteY130" fmla="*/ 609347 h 1658488"/>
              <a:gd name="connsiteX131" fmla="*/ 977892 w 1139306"/>
              <a:gd name="connsiteY131" fmla="*/ 612436 h 1658488"/>
              <a:gd name="connsiteX132" fmla="*/ 559330 w 1139306"/>
              <a:gd name="connsiteY132" fmla="*/ 612436 h 1658488"/>
              <a:gd name="connsiteX133" fmla="*/ 548761 w 1139306"/>
              <a:gd name="connsiteY133" fmla="*/ 601826 h 1658488"/>
              <a:gd name="connsiteX134" fmla="*/ 559330 w 1139306"/>
              <a:gd name="connsiteY134" fmla="*/ 591298 h 1658488"/>
              <a:gd name="connsiteX135" fmla="*/ 977730 w 1139306"/>
              <a:gd name="connsiteY135" fmla="*/ 591298 h 1658488"/>
              <a:gd name="connsiteX136" fmla="*/ 985145 w 1139306"/>
              <a:gd name="connsiteY136" fmla="*/ 594384 h 1658488"/>
              <a:gd name="connsiteX137" fmla="*/ 988221 w 1139306"/>
              <a:gd name="connsiteY137" fmla="*/ 601826 h 1658488"/>
              <a:gd name="connsiteX138" fmla="*/ 317414 w 1139306"/>
              <a:gd name="connsiteY138" fmla="*/ 601826 h 1658488"/>
              <a:gd name="connsiteX139" fmla="*/ 327907 w 1139306"/>
              <a:gd name="connsiteY139" fmla="*/ 591298 h 1658488"/>
              <a:gd name="connsiteX140" fmla="*/ 452700 w 1139306"/>
              <a:gd name="connsiteY140" fmla="*/ 591298 h 1658488"/>
              <a:gd name="connsiteX141" fmla="*/ 460115 w 1139306"/>
              <a:gd name="connsiteY141" fmla="*/ 594384 h 1658488"/>
              <a:gd name="connsiteX142" fmla="*/ 463190 w 1139306"/>
              <a:gd name="connsiteY142" fmla="*/ 601826 h 1658488"/>
              <a:gd name="connsiteX143" fmla="*/ 460115 w 1139306"/>
              <a:gd name="connsiteY143" fmla="*/ 609347 h 1658488"/>
              <a:gd name="connsiteX144" fmla="*/ 452700 w 1139306"/>
              <a:gd name="connsiteY144" fmla="*/ 612436 h 1658488"/>
              <a:gd name="connsiteX145" fmla="*/ 327749 w 1139306"/>
              <a:gd name="connsiteY145" fmla="*/ 612436 h 1658488"/>
              <a:gd name="connsiteX146" fmla="*/ 317414 w 1139306"/>
              <a:gd name="connsiteY146" fmla="*/ 601826 h 1658488"/>
              <a:gd name="connsiteX147" fmla="*/ 115710 w 1139306"/>
              <a:gd name="connsiteY147" fmla="*/ 797768 h 1658488"/>
              <a:gd name="connsiteX148" fmla="*/ 113264 w 1139306"/>
              <a:gd name="connsiteY148" fmla="*/ 790009 h 1658488"/>
              <a:gd name="connsiteX149" fmla="*/ 117051 w 1139306"/>
              <a:gd name="connsiteY149" fmla="*/ 782886 h 1658488"/>
              <a:gd name="connsiteX150" fmla="*/ 131881 w 1139306"/>
              <a:gd name="connsiteY150" fmla="*/ 784231 h 1658488"/>
              <a:gd name="connsiteX151" fmla="*/ 165722 w 1139306"/>
              <a:gd name="connsiteY151" fmla="*/ 824765 h 1658488"/>
              <a:gd name="connsiteX152" fmla="*/ 259750 w 1139306"/>
              <a:gd name="connsiteY152" fmla="*/ 705301 h 1658488"/>
              <a:gd name="connsiteX153" fmla="*/ 266929 w 1139306"/>
              <a:gd name="connsiteY153" fmla="*/ 700709 h 1658488"/>
              <a:gd name="connsiteX154" fmla="*/ 275053 w 1139306"/>
              <a:gd name="connsiteY154" fmla="*/ 702847 h 1658488"/>
              <a:gd name="connsiteX155" fmla="*/ 278997 w 1139306"/>
              <a:gd name="connsiteY155" fmla="*/ 710368 h 1658488"/>
              <a:gd name="connsiteX156" fmla="*/ 276157 w 1139306"/>
              <a:gd name="connsiteY156" fmla="*/ 718364 h 1658488"/>
              <a:gd name="connsiteX157" fmla="*/ 174161 w 1139306"/>
              <a:gd name="connsiteY157" fmla="*/ 847961 h 1658488"/>
              <a:gd name="connsiteX158" fmla="*/ 174161 w 1139306"/>
              <a:gd name="connsiteY158" fmla="*/ 848040 h 1658488"/>
              <a:gd name="connsiteX159" fmla="*/ 166195 w 1139306"/>
              <a:gd name="connsiteY159" fmla="*/ 851998 h 1658488"/>
              <a:gd name="connsiteX160" fmla="*/ 158148 w 1139306"/>
              <a:gd name="connsiteY160" fmla="*/ 848198 h 1658488"/>
              <a:gd name="connsiteX161" fmla="*/ 317414 w 1139306"/>
              <a:gd name="connsiteY161" fmla="*/ 744962 h 1658488"/>
              <a:gd name="connsiteX162" fmla="*/ 327907 w 1139306"/>
              <a:gd name="connsiteY162" fmla="*/ 734433 h 1658488"/>
              <a:gd name="connsiteX163" fmla="*/ 977912 w 1139306"/>
              <a:gd name="connsiteY163" fmla="*/ 734433 h 1658488"/>
              <a:gd name="connsiteX164" fmla="*/ 985404 w 1139306"/>
              <a:gd name="connsiteY164" fmla="*/ 737520 h 1658488"/>
              <a:gd name="connsiteX165" fmla="*/ 988481 w 1139306"/>
              <a:gd name="connsiteY165" fmla="*/ 744962 h 1658488"/>
              <a:gd name="connsiteX166" fmla="*/ 985404 w 1139306"/>
              <a:gd name="connsiteY166" fmla="*/ 752483 h 1658488"/>
              <a:gd name="connsiteX167" fmla="*/ 977912 w 1139306"/>
              <a:gd name="connsiteY167" fmla="*/ 755572 h 1658488"/>
              <a:gd name="connsiteX168" fmla="*/ 327765 w 1139306"/>
              <a:gd name="connsiteY168" fmla="*/ 755572 h 1658488"/>
              <a:gd name="connsiteX169" fmla="*/ 317430 w 1139306"/>
              <a:gd name="connsiteY169" fmla="*/ 744962 h 1658488"/>
              <a:gd name="connsiteX170" fmla="*/ 988461 w 1139306"/>
              <a:gd name="connsiteY170" fmla="*/ 816292 h 1658488"/>
              <a:gd name="connsiteX171" fmla="*/ 988461 w 1139306"/>
              <a:gd name="connsiteY171" fmla="*/ 816371 h 1658488"/>
              <a:gd name="connsiteX172" fmla="*/ 985386 w 1139306"/>
              <a:gd name="connsiteY172" fmla="*/ 823813 h 1658488"/>
              <a:gd name="connsiteX173" fmla="*/ 977892 w 1139306"/>
              <a:gd name="connsiteY173" fmla="*/ 826901 h 1658488"/>
              <a:gd name="connsiteX174" fmla="*/ 559330 w 1139306"/>
              <a:gd name="connsiteY174" fmla="*/ 826901 h 1658488"/>
              <a:gd name="connsiteX175" fmla="*/ 548761 w 1139306"/>
              <a:gd name="connsiteY175" fmla="*/ 816371 h 1658488"/>
              <a:gd name="connsiteX176" fmla="*/ 559330 w 1139306"/>
              <a:gd name="connsiteY176" fmla="*/ 805763 h 1658488"/>
              <a:gd name="connsiteX177" fmla="*/ 977730 w 1139306"/>
              <a:gd name="connsiteY177" fmla="*/ 805763 h 1658488"/>
              <a:gd name="connsiteX178" fmla="*/ 988221 w 1139306"/>
              <a:gd name="connsiteY178" fmla="*/ 815896 h 1658488"/>
              <a:gd name="connsiteX179" fmla="*/ 317414 w 1139306"/>
              <a:gd name="connsiteY179" fmla="*/ 816292 h 1658488"/>
              <a:gd name="connsiteX180" fmla="*/ 317414 w 1139306"/>
              <a:gd name="connsiteY180" fmla="*/ 816371 h 1658488"/>
              <a:gd name="connsiteX181" fmla="*/ 327907 w 1139306"/>
              <a:gd name="connsiteY181" fmla="*/ 805763 h 1658488"/>
              <a:gd name="connsiteX182" fmla="*/ 452700 w 1139306"/>
              <a:gd name="connsiteY182" fmla="*/ 805763 h 1658488"/>
              <a:gd name="connsiteX183" fmla="*/ 460115 w 1139306"/>
              <a:gd name="connsiteY183" fmla="*/ 808850 h 1658488"/>
              <a:gd name="connsiteX184" fmla="*/ 463190 w 1139306"/>
              <a:gd name="connsiteY184" fmla="*/ 816371 h 1658488"/>
              <a:gd name="connsiteX185" fmla="*/ 460115 w 1139306"/>
              <a:gd name="connsiteY185" fmla="*/ 823813 h 1658488"/>
              <a:gd name="connsiteX186" fmla="*/ 452700 w 1139306"/>
              <a:gd name="connsiteY186" fmla="*/ 826901 h 1658488"/>
              <a:gd name="connsiteX187" fmla="*/ 327749 w 1139306"/>
              <a:gd name="connsiteY187" fmla="*/ 826901 h 1658488"/>
              <a:gd name="connsiteX188" fmla="*/ 320255 w 1139306"/>
              <a:gd name="connsiteY188" fmla="*/ 823576 h 1658488"/>
              <a:gd name="connsiteX189" fmla="*/ 317414 w 1139306"/>
              <a:gd name="connsiteY189" fmla="*/ 815896 h 1658488"/>
              <a:gd name="connsiteX190" fmla="*/ 115710 w 1139306"/>
              <a:gd name="connsiteY190" fmla="*/ 977240 h 1658488"/>
              <a:gd name="connsiteX191" fmla="*/ 117129 w 1139306"/>
              <a:gd name="connsiteY191" fmla="*/ 962198 h 1658488"/>
              <a:gd name="connsiteX192" fmla="*/ 131881 w 1139306"/>
              <a:gd name="connsiteY192" fmla="*/ 963704 h 1658488"/>
              <a:gd name="connsiteX193" fmla="*/ 165722 w 1139306"/>
              <a:gd name="connsiteY193" fmla="*/ 1004238 h 1658488"/>
              <a:gd name="connsiteX194" fmla="*/ 259750 w 1139306"/>
              <a:gd name="connsiteY194" fmla="*/ 884774 h 1658488"/>
              <a:gd name="connsiteX195" fmla="*/ 274501 w 1139306"/>
              <a:gd name="connsiteY195" fmla="*/ 882873 h 1658488"/>
              <a:gd name="connsiteX196" fmla="*/ 276157 w 1139306"/>
              <a:gd name="connsiteY196" fmla="*/ 897836 h 1658488"/>
              <a:gd name="connsiteX197" fmla="*/ 174161 w 1139306"/>
              <a:gd name="connsiteY197" fmla="*/ 1027433 h 1658488"/>
              <a:gd name="connsiteX198" fmla="*/ 166195 w 1139306"/>
              <a:gd name="connsiteY198" fmla="*/ 1031470 h 1658488"/>
              <a:gd name="connsiteX199" fmla="*/ 158148 w 1139306"/>
              <a:gd name="connsiteY199" fmla="*/ 1027670 h 1658488"/>
              <a:gd name="connsiteX200" fmla="*/ 317414 w 1139306"/>
              <a:gd name="connsiteY200" fmla="*/ 923168 h 1658488"/>
              <a:gd name="connsiteX201" fmla="*/ 327907 w 1139306"/>
              <a:gd name="connsiteY201" fmla="*/ 912639 h 1658488"/>
              <a:gd name="connsiteX202" fmla="*/ 977912 w 1139306"/>
              <a:gd name="connsiteY202" fmla="*/ 912639 h 1658488"/>
              <a:gd name="connsiteX203" fmla="*/ 988481 w 1139306"/>
              <a:gd name="connsiteY203" fmla="*/ 923168 h 1658488"/>
              <a:gd name="connsiteX204" fmla="*/ 977912 w 1139306"/>
              <a:gd name="connsiteY204" fmla="*/ 933698 h 1658488"/>
              <a:gd name="connsiteX205" fmla="*/ 327765 w 1139306"/>
              <a:gd name="connsiteY205" fmla="*/ 933698 h 1658488"/>
              <a:gd name="connsiteX206" fmla="*/ 317430 w 1139306"/>
              <a:gd name="connsiteY206" fmla="*/ 923168 h 1658488"/>
              <a:gd name="connsiteX207" fmla="*/ 988461 w 1139306"/>
              <a:gd name="connsiteY207" fmla="*/ 994497 h 1658488"/>
              <a:gd name="connsiteX208" fmla="*/ 985386 w 1139306"/>
              <a:gd name="connsiteY208" fmla="*/ 1002018 h 1658488"/>
              <a:gd name="connsiteX209" fmla="*/ 977892 w 1139306"/>
              <a:gd name="connsiteY209" fmla="*/ 1005107 h 1658488"/>
              <a:gd name="connsiteX210" fmla="*/ 559330 w 1139306"/>
              <a:gd name="connsiteY210" fmla="*/ 1005107 h 1658488"/>
              <a:gd name="connsiteX211" fmla="*/ 548761 w 1139306"/>
              <a:gd name="connsiteY211" fmla="*/ 994497 h 1658488"/>
              <a:gd name="connsiteX212" fmla="*/ 559330 w 1139306"/>
              <a:gd name="connsiteY212" fmla="*/ 983969 h 1658488"/>
              <a:gd name="connsiteX213" fmla="*/ 977730 w 1139306"/>
              <a:gd name="connsiteY213" fmla="*/ 983969 h 1658488"/>
              <a:gd name="connsiteX214" fmla="*/ 985145 w 1139306"/>
              <a:gd name="connsiteY214" fmla="*/ 987055 h 1658488"/>
              <a:gd name="connsiteX215" fmla="*/ 988221 w 1139306"/>
              <a:gd name="connsiteY215" fmla="*/ 994497 h 1658488"/>
              <a:gd name="connsiteX216" fmla="*/ 317414 w 1139306"/>
              <a:gd name="connsiteY216" fmla="*/ 994497 h 1658488"/>
              <a:gd name="connsiteX217" fmla="*/ 327907 w 1139306"/>
              <a:gd name="connsiteY217" fmla="*/ 983969 h 1658488"/>
              <a:gd name="connsiteX218" fmla="*/ 452700 w 1139306"/>
              <a:gd name="connsiteY218" fmla="*/ 983969 h 1658488"/>
              <a:gd name="connsiteX219" fmla="*/ 460115 w 1139306"/>
              <a:gd name="connsiteY219" fmla="*/ 987055 h 1658488"/>
              <a:gd name="connsiteX220" fmla="*/ 463190 w 1139306"/>
              <a:gd name="connsiteY220" fmla="*/ 994497 h 1658488"/>
              <a:gd name="connsiteX221" fmla="*/ 460115 w 1139306"/>
              <a:gd name="connsiteY221" fmla="*/ 1002018 h 1658488"/>
              <a:gd name="connsiteX222" fmla="*/ 452700 w 1139306"/>
              <a:gd name="connsiteY222" fmla="*/ 1005107 h 1658488"/>
              <a:gd name="connsiteX223" fmla="*/ 327749 w 1139306"/>
              <a:gd name="connsiteY223" fmla="*/ 1005107 h 1658488"/>
              <a:gd name="connsiteX224" fmla="*/ 317414 w 1139306"/>
              <a:gd name="connsiteY224" fmla="*/ 994497 h 1658488"/>
              <a:gd name="connsiteX225" fmla="*/ 115867 w 1139306"/>
              <a:gd name="connsiteY225" fmla="*/ 1154971 h 1658488"/>
              <a:gd name="connsiteX226" fmla="*/ 117366 w 1139306"/>
              <a:gd name="connsiteY226" fmla="*/ 1140010 h 1658488"/>
              <a:gd name="connsiteX227" fmla="*/ 125019 w 1139306"/>
              <a:gd name="connsiteY227" fmla="*/ 1137477 h 1658488"/>
              <a:gd name="connsiteX228" fmla="*/ 132117 w 1139306"/>
              <a:gd name="connsiteY228" fmla="*/ 1141277 h 1658488"/>
              <a:gd name="connsiteX229" fmla="*/ 165959 w 1139306"/>
              <a:gd name="connsiteY229" fmla="*/ 1181811 h 1658488"/>
              <a:gd name="connsiteX230" fmla="*/ 259750 w 1139306"/>
              <a:gd name="connsiteY230" fmla="*/ 1061634 h 1658488"/>
              <a:gd name="connsiteX231" fmla="*/ 267559 w 1139306"/>
              <a:gd name="connsiteY231" fmla="*/ 1058229 h 1658488"/>
              <a:gd name="connsiteX232" fmla="*/ 275370 w 1139306"/>
              <a:gd name="connsiteY232" fmla="*/ 1061634 h 1658488"/>
              <a:gd name="connsiteX233" fmla="*/ 277026 w 1139306"/>
              <a:gd name="connsiteY233" fmla="*/ 1076437 h 1658488"/>
              <a:gd name="connsiteX234" fmla="*/ 174161 w 1139306"/>
              <a:gd name="connsiteY234" fmla="*/ 1205244 h 1658488"/>
              <a:gd name="connsiteX235" fmla="*/ 166195 w 1139306"/>
              <a:gd name="connsiteY235" fmla="*/ 1209202 h 1658488"/>
              <a:gd name="connsiteX236" fmla="*/ 158148 w 1139306"/>
              <a:gd name="connsiteY236" fmla="*/ 1205402 h 1658488"/>
              <a:gd name="connsiteX237" fmla="*/ 317414 w 1139306"/>
              <a:gd name="connsiteY237" fmla="*/ 1101771 h 1658488"/>
              <a:gd name="connsiteX238" fmla="*/ 327907 w 1139306"/>
              <a:gd name="connsiteY238" fmla="*/ 1091242 h 1658488"/>
              <a:gd name="connsiteX239" fmla="*/ 977912 w 1139306"/>
              <a:gd name="connsiteY239" fmla="*/ 1091242 h 1658488"/>
              <a:gd name="connsiteX240" fmla="*/ 985404 w 1139306"/>
              <a:gd name="connsiteY240" fmla="*/ 1094329 h 1658488"/>
              <a:gd name="connsiteX241" fmla="*/ 988481 w 1139306"/>
              <a:gd name="connsiteY241" fmla="*/ 1101771 h 1658488"/>
              <a:gd name="connsiteX242" fmla="*/ 985404 w 1139306"/>
              <a:gd name="connsiteY242" fmla="*/ 1109213 h 1658488"/>
              <a:gd name="connsiteX243" fmla="*/ 977912 w 1139306"/>
              <a:gd name="connsiteY243" fmla="*/ 1112301 h 1658488"/>
              <a:gd name="connsiteX244" fmla="*/ 327765 w 1139306"/>
              <a:gd name="connsiteY244" fmla="*/ 1112301 h 1658488"/>
              <a:gd name="connsiteX245" fmla="*/ 317430 w 1139306"/>
              <a:gd name="connsiteY245" fmla="*/ 1101771 h 1658488"/>
              <a:gd name="connsiteX246" fmla="*/ 977900 w 1139306"/>
              <a:gd name="connsiteY246" fmla="*/ 1183710 h 1658488"/>
              <a:gd name="connsiteX247" fmla="*/ 559338 w 1139306"/>
              <a:gd name="connsiteY247" fmla="*/ 1183710 h 1658488"/>
              <a:gd name="connsiteX248" fmla="*/ 548769 w 1139306"/>
              <a:gd name="connsiteY248" fmla="*/ 1173102 h 1658488"/>
              <a:gd name="connsiteX249" fmla="*/ 559338 w 1139306"/>
              <a:gd name="connsiteY249" fmla="*/ 1162574 h 1658488"/>
              <a:gd name="connsiteX250" fmla="*/ 977738 w 1139306"/>
              <a:gd name="connsiteY250" fmla="*/ 1162574 h 1658488"/>
              <a:gd name="connsiteX251" fmla="*/ 988231 w 1139306"/>
              <a:gd name="connsiteY251" fmla="*/ 1173102 h 1658488"/>
              <a:gd name="connsiteX252" fmla="*/ 977738 w 1139306"/>
              <a:gd name="connsiteY252" fmla="*/ 1183710 h 1658488"/>
              <a:gd name="connsiteX253" fmla="*/ 317414 w 1139306"/>
              <a:gd name="connsiteY253" fmla="*/ 1173102 h 1658488"/>
              <a:gd name="connsiteX254" fmla="*/ 327907 w 1139306"/>
              <a:gd name="connsiteY254" fmla="*/ 1162574 h 1658488"/>
              <a:gd name="connsiteX255" fmla="*/ 452700 w 1139306"/>
              <a:gd name="connsiteY255" fmla="*/ 1162574 h 1658488"/>
              <a:gd name="connsiteX256" fmla="*/ 463190 w 1139306"/>
              <a:gd name="connsiteY256" fmla="*/ 1173102 h 1658488"/>
              <a:gd name="connsiteX257" fmla="*/ 452700 w 1139306"/>
              <a:gd name="connsiteY257" fmla="*/ 1183710 h 1658488"/>
              <a:gd name="connsiteX258" fmla="*/ 327749 w 1139306"/>
              <a:gd name="connsiteY258" fmla="*/ 1183710 h 1658488"/>
              <a:gd name="connsiteX259" fmla="*/ 317414 w 1139306"/>
              <a:gd name="connsiteY259" fmla="*/ 1173102 h 1658488"/>
              <a:gd name="connsiteX260" fmla="*/ 667659 w 1139306"/>
              <a:gd name="connsiteY260" fmla="*/ 1533956 h 1658488"/>
              <a:gd name="connsiteX261" fmla="*/ 1016248 w 1139306"/>
              <a:gd name="connsiteY261" fmla="*/ 1533956 h 1658488"/>
              <a:gd name="connsiteX262" fmla="*/ 1016248 w 1139306"/>
              <a:gd name="connsiteY262" fmla="*/ 1407287 h 1658488"/>
              <a:gd name="connsiteX263" fmla="*/ 1026741 w 1139306"/>
              <a:gd name="connsiteY263" fmla="*/ 1396680 h 1658488"/>
              <a:gd name="connsiteX264" fmla="*/ 1037232 w 1139306"/>
              <a:gd name="connsiteY264" fmla="*/ 1407287 h 1658488"/>
              <a:gd name="connsiteX265" fmla="*/ 1037232 w 1139306"/>
              <a:gd name="connsiteY265" fmla="*/ 1543694 h 1658488"/>
              <a:gd name="connsiteX266" fmla="*/ 1037232 w 1139306"/>
              <a:gd name="connsiteY266" fmla="*/ 1543615 h 1658488"/>
              <a:gd name="connsiteX267" fmla="*/ 1034154 w 1139306"/>
              <a:gd name="connsiteY267" fmla="*/ 1551136 h 1658488"/>
              <a:gd name="connsiteX268" fmla="*/ 1026741 w 1139306"/>
              <a:gd name="connsiteY268" fmla="*/ 1554223 h 1658488"/>
              <a:gd name="connsiteX269" fmla="*/ 667671 w 1139306"/>
              <a:gd name="connsiteY269" fmla="*/ 1554223 h 1658488"/>
              <a:gd name="connsiteX270" fmla="*/ 657178 w 1139306"/>
              <a:gd name="connsiteY270" fmla="*/ 1543615 h 1658488"/>
              <a:gd name="connsiteX271" fmla="*/ 667671 w 1139306"/>
              <a:gd name="connsiteY271" fmla="*/ 1533956 h 16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139306" h="1658488">
                <a:moveTo>
                  <a:pt x="8431" y="1518521"/>
                </a:moveTo>
                <a:lnTo>
                  <a:pt x="567321" y="1658489"/>
                </a:lnTo>
                <a:lnTo>
                  <a:pt x="1021929" y="1658489"/>
                </a:lnTo>
                <a:cubicBezTo>
                  <a:pt x="1053010" y="1658489"/>
                  <a:pt x="1082905" y="1646059"/>
                  <a:pt x="1104914" y="1623972"/>
                </a:cubicBezTo>
                <a:cubicBezTo>
                  <a:pt x="1126924" y="1601885"/>
                  <a:pt x="1139307" y="1571959"/>
                  <a:pt x="1139307" y="1540687"/>
                </a:cubicBezTo>
                <a:lnTo>
                  <a:pt x="1139307" y="117802"/>
                </a:lnTo>
                <a:cubicBezTo>
                  <a:pt x="1139307" y="52727"/>
                  <a:pt x="1086691" y="0"/>
                  <a:pt x="1021929" y="0"/>
                </a:cubicBezTo>
                <a:lnTo>
                  <a:pt x="117378" y="0"/>
                </a:lnTo>
                <a:cubicBezTo>
                  <a:pt x="52537" y="0"/>
                  <a:pt x="0" y="52727"/>
                  <a:pt x="0" y="117802"/>
                </a:cubicBezTo>
                <a:lnTo>
                  <a:pt x="0" y="1508158"/>
                </a:lnTo>
                <a:cubicBezTo>
                  <a:pt x="79" y="1513146"/>
                  <a:pt x="3550" y="1517420"/>
                  <a:pt x="8441" y="1518529"/>
                </a:cubicBezTo>
                <a:close/>
                <a:moveTo>
                  <a:pt x="41404" y="1504982"/>
                </a:moveTo>
                <a:cubicBezTo>
                  <a:pt x="76507" y="1497145"/>
                  <a:pt x="151603" y="1471653"/>
                  <a:pt x="173691" y="1396047"/>
                </a:cubicBezTo>
                <a:lnTo>
                  <a:pt x="527793" y="1627051"/>
                </a:lnTo>
                <a:close/>
                <a:moveTo>
                  <a:pt x="117761" y="21053"/>
                </a:moveTo>
                <a:lnTo>
                  <a:pt x="1022313" y="21053"/>
                </a:lnTo>
                <a:cubicBezTo>
                  <a:pt x="1075479" y="21211"/>
                  <a:pt x="1118549" y="64437"/>
                  <a:pt x="1118628" y="117796"/>
                </a:cubicBezTo>
                <a:lnTo>
                  <a:pt x="1118628" y="1541086"/>
                </a:lnTo>
                <a:cubicBezTo>
                  <a:pt x="1118549" y="1594445"/>
                  <a:pt x="1075479" y="1637670"/>
                  <a:pt x="1022313" y="1637828"/>
                </a:cubicBezTo>
                <a:lnTo>
                  <a:pt x="580568" y="1637828"/>
                </a:lnTo>
                <a:cubicBezTo>
                  <a:pt x="579779" y="1635692"/>
                  <a:pt x="578438" y="1633870"/>
                  <a:pt x="576546" y="1632525"/>
                </a:cubicBezTo>
                <a:lnTo>
                  <a:pt x="172665" y="1370310"/>
                </a:lnTo>
                <a:cubicBezTo>
                  <a:pt x="169666" y="1368569"/>
                  <a:pt x="165880" y="1368569"/>
                  <a:pt x="162804" y="1370310"/>
                </a:cubicBezTo>
                <a:cubicBezTo>
                  <a:pt x="159650" y="1371656"/>
                  <a:pt x="157362" y="1374505"/>
                  <a:pt x="156730" y="1377910"/>
                </a:cubicBezTo>
                <a:cubicBezTo>
                  <a:pt x="139060" y="1474179"/>
                  <a:pt x="28387" y="1487478"/>
                  <a:pt x="21446" y="1488112"/>
                </a:cubicBezTo>
                <a:lnTo>
                  <a:pt x="21446" y="117800"/>
                </a:lnTo>
                <a:cubicBezTo>
                  <a:pt x="21525" y="64441"/>
                  <a:pt x="64595" y="21216"/>
                  <a:pt x="117761" y="21057"/>
                </a:cubicBezTo>
                <a:close/>
                <a:moveTo>
                  <a:pt x="115631" y="189918"/>
                </a:moveTo>
                <a:lnTo>
                  <a:pt x="115710" y="189997"/>
                </a:lnTo>
                <a:cubicBezTo>
                  <a:pt x="112002" y="185407"/>
                  <a:pt x="112713" y="178755"/>
                  <a:pt x="117129" y="174955"/>
                </a:cubicBezTo>
                <a:cubicBezTo>
                  <a:pt x="119260" y="173135"/>
                  <a:pt x="122020" y="172263"/>
                  <a:pt x="124783" y="172503"/>
                </a:cubicBezTo>
                <a:cubicBezTo>
                  <a:pt x="127543" y="172740"/>
                  <a:pt x="130146" y="174085"/>
                  <a:pt x="131881" y="176222"/>
                </a:cubicBezTo>
                <a:lnTo>
                  <a:pt x="165722" y="217230"/>
                </a:lnTo>
                <a:lnTo>
                  <a:pt x="259750" y="97766"/>
                </a:lnTo>
                <a:lnTo>
                  <a:pt x="259750" y="97687"/>
                </a:lnTo>
                <a:cubicBezTo>
                  <a:pt x="263379" y="93175"/>
                  <a:pt x="269926" y="92462"/>
                  <a:pt x="274501" y="96025"/>
                </a:cubicBezTo>
                <a:cubicBezTo>
                  <a:pt x="276789" y="97926"/>
                  <a:pt x="278209" y="100697"/>
                  <a:pt x="278367" y="103625"/>
                </a:cubicBezTo>
                <a:cubicBezTo>
                  <a:pt x="278524" y="106633"/>
                  <a:pt x="277419" y="109563"/>
                  <a:pt x="275370" y="111620"/>
                </a:cubicBezTo>
                <a:lnTo>
                  <a:pt x="173374" y="241455"/>
                </a:lnTo>
                <a:lnTo>
                  <a:pt x="173295" y="241455"/>
                </a:lnTo>
                <a:cubicBezTo>
                  <a:pt x="171322" y="243830"/>
                  <a:pt x="168404" y="245334"/>
                  <a:pt x="165326" y="245494"/>
                </a:cubicBezTo>
                <a:cubicBezTo>
                  <a:pt x="162251" y="245494"/>
                  <a:pt x="159331" y="244067"/>
                  <a:pt x="157360" y="241694"/>
                </a:cubicBezTo>
                <a:close/>
                <a:moveTo>
                  <a:pt x="317414" y="137589"/>
                </a:moveTo>
                <a:cubicBezTo>
                  <a:pt x="317414" y="131810"/>
                  <a:pt x="322147" y="127060"/>
                  <a:pt x="327907" y="127060"/>
                </a:cubicBezTo>
                <a:lnTo>
                  <a:pt x="977912" y="127060"/>
                </a:lnTo>
                <a:cubicBezTo>
                  <a:pt x="980751" y="127060"/>
                  <a:pt x="983433" y="128168"/>
                  <a:pt x="985404" y="130147"/>
                </a:cubicBezTo>
                <a:cubicBezTo>
                  <a:pt x="987377" y="132127"/>
                  <a:pt x="988481" y="134818"/>
                  <a:pt x="988481" y="137589"/>
                </a:cubicBezTo>
                <a:cubicBezTo>
                  <a:pt x="988481" y="140440"/>
                  <a:pt x="987377" y="143132"/>
                  <a:pt x="985404" y="145110"/>
                </a:cubicBezTo>
                <a:cubicBezTo>
                  <a:pt x="983433" y="147090"/>
                  <a:pt x="980751" y="148198"/>
                  <a:pt x="977912" y="148198"/>
                </a:cubicBezTo>
                <a:lnTo>
                  <a:pt x="327765" y="148198"/>
                </a:lnTo>
                <a:cubicBezTo>
                  <a:pt x="322085" y="147959"/>
                  <a:pt x="317511" y="143290"/>
                  <a:pt x="317430" y="137589"/>
                </a:cubicBezTo>
                <a:close/>
                <a:moveTo>
                  <a:pt x="988461" y="208918"/>
                </a:moveTo>
                <a:lnTo>
                  <a:pt x="988461" y="208997"/>
                </a:lnTo>
                <a:cubicBezTo>
                  <a:pt x="988461" y="211770"/>
                  <a:pt x="987357" y="214461"/>
                  <a:pt x="985386" y="216439"/>
                </a:cubicBezTo>
                <a:cubicBezTo>
                  <a:pt x="983413" y="218419"/>
                  <a:pt x="980731" y="219528"/>
                  <a:pt x="977892" y="219528"/>
                </a:cubicBezTo>
                <a:lnTo>
                  <a:pt x="559330" y="219528"/>
                </a:lnTo>
                <a:cubicBezTo>
                  <a:pt x="553492" y="219528"/>
                  <a:pt x="548761" y="214777"/>
                  <a:pt x="548761" y="208997"/>
                </a:cubicBezTo>
                <a:cubicBezTo>
                  <a:pt x="548761" y="203140"/>
                  <a:pt x="553492" y="198390"/>
                  <a:pt x="559330" y="198390"/>
                </a:cubicBezTo>
                <a:lnTo>
                  <a:pt x="977730" y="198390"/>
                </a:lnTo>
                <a:cubicBezTo>
                  <a:pt x="980491" y="198390"/>
                  <a:pt x="983172" y="199498"/>
                  <a:pt x="985145" y="201476"/>
                </a:cubicBezTo>
                <a:cubicBezTo>
                  <a:pt x="987116" y="203456"/>
                  <a:pt x="988221" y="206148"/>
                  <a:pt x="988221" y="208997"/>
                </a:cubicBezTo>
                <a:close/>
                <a:moveTo>
                  <a:pt x="317414" y="208918"/>
                </a:moveTo>
                <a:lnTo>
                  <a:pt x="317414" y="208997"/>
                </a:lnTo>
                <a:cubicBezTo>
                  <a:pt x="317414" y="203140"/>
                  <a:pt x="322147" y="198390"/>
                  <a:pt x="327907" y="198390"/>
                </a:cubicBezTo>
                <a:lnTo>
                  <a:pt x="452700" y="198390"/>
                </a:lnTo>
                <a:cubicBezTo>
                  <a:pt x="458457" y="198390"/>
                  <a:pt x="463190" y="203140"/>
                  <a:pt x="463190" y="208997"/>
                </a:cubicBezTo>
                <a:cubicBezTo>
                  <a:pt x="463190" y="214777"/>
                  <a:pt x="458457" y="219528"/>
                  <a:pt x="452700" y="219528"/>
                </a:cubicBezTo>
                <a:lnTo>
                  <a:pt x="327749" y="219528"/>
                </a:lnTo>
                <a:cubicBezTo>
                  <a:pt x="321990" y="219449"/>
                  <a:pt x="317414" y="214698"/>
                  <a:pt x="317414" y="208997"/>
                </a:cubicBezTo>
                <a:close/>
                <a:moveTo>
                  <a:pt x="115867" y="404860"/>
                </a:moveTo>
                <a:cubicBezTo>
                  <a:pt x="114133" y="402723"/>
                  <a:pt x="113264" y="399951"/>
                  <a:pt x="113501" y="397180"/>
                </a:cubicBezTo>
                <a:cubicBezTo>
                  <a:pt x="113739" y="394331"/>
                  <a:pt x="115080" y="391797"/>
                  <a:pt x="117287" y="389977"/>
                </a:cubicBezTo>
                <a:cubicBezTo>
                  <a:pt x="121705" y="386256"/>
                  <a:pt x="128410" y="386889"/>
                  <a:pt x="132117" y="391402"/>
                </a:cubicBezTo>
                <a:lnTo>
                  <a:pt x="165959" y="431936"/>
                </a:lnTo>
                <a:lnTo>
                  <a:pt x="259986" y="312472"/>
                </a:lnTo>
                <a:lnTo>
                  <a:pt x="259986" y="312393"/>
                </a:lnTo>
                <a:cubicBezTo>
                  <a:pt x="263615" y="307880"/>
                  <a:pt x="270162" y="307167"/>
                  <a:pt x="274738" y="310730"/>
                </a:cubicBezTo>
                <a:cubicBezTo>
                  <a:pt x="279235" y="314371"/>
                  <a:pt x="279944" y="320942"/>
                  <a:pt x="276394" y="325535"/>
                </a:cubicBezTo>
                <a:lnTo>
                  <a:pt x="174398" y="455132"/>
                </a:lnTo>
                <a:cubicBezTo>
                  <a:pt x="172505" y="457665"/>
                  <a:pt x="169507" y="459169"/>
                  <a:pt x="166352" y="459169"/>
                </a:cubicBezTo>
                <a:cubicBezTo>
                  <a:pt x="163275" y="459169"/>
                  <a:pt x="160357" y="457902"/>
                  <a:pt x="158386" y="455527"/>
                </a:cubicBezTo>
                <a:close/>
                <a:moveTo>
                  <a:pt x="317414" y="351896"/>
                </a:moveTo>
                <a:cubicBezTo>
                  <a:pt x="317414" y="346039"/>
                  <a:pt x="322147" y="341367"/>
                  <a:pt x="327907" y="341367"/>
                </a:cubicBezTo>
                <a:lnTo>
                  <a:pt x="977912" y="341367"/>
                </a:lnTo>
                <a:cubicBezTo>
                  <a:pt x="980751" y="341367"/>
                  <a:pt x="983433" y="342476"/>
                  <a:pt x="985404" y="344454"/>
                </a:cubicBezTo>
                <a:cubicBezTo>
                  <a:pt x="987377" y="346434"/>
                  <a:pt x="988481" y="349125"/>
                  <a:pt x="988481" y="351896"/>
                </a:cubicBezTo>
                <a:cubicBezTo>
                  <a:pt x="988481" y="354666"/>
                  <a:pt x="987377" y="357360"/>
                  <a:pt x="985404" y="359338"/>
                </a:cubicBezTo>
                <a:cubicBezTo>
                  <a:pt x="983433" y="361318"/>
                  <a:pt x="980751" y="362427"/>
                  <a:pt x="977912" y="362427"/>
                </a:cubicBezTo>
                <a:lnTo>
                  <a:pt x="327765" y="362427"/>
                </a:lnTo>
                <a:cubicBezTo>
                  <a:pt x="322085" y="362266"/>
                  <a:pt x="317511" y="357597"/>
                  <a:pt x="317430" y="351896"/>
                </a:cubicBezTo>
                <a:close/>
                <a:moveTo>
                  <a:pt x="988461" y="423225"/>
                </a:moveTo>
                <a:cubicBezTo>
                  <a:pt x="988461" y="426075"/>
                  <a:pt x="987357" y="428769"/>
                  <a:pt x="985386" y="430747"/>
                </a:cubicBezTo>
                <a:cubicBezTo>
                  <a:pt x="983413" y="432727"/>
                  <a:pt x="980731" y="433835"/>
                  <a:pt x="977892" y="433835"/>
                </a:cubicBezTo>
                <a:lnTo>
                  <a:pt x="559330" y="433835"/>
                </a:lnTo>
                <a:cubicBezTo>
                  <a:pt x="553492" y="433835"/>
                  <a:pt x="548761" y="429085"/>
                  <a:pt x="548761" y="423225"/>
                </a:cubicBezTo>
                <a:cubicBezTo>
                  <a:pt x="548761" y="417447"/>
                  <a:pt x="553492" y="412697"/>
                  <a:pt x="559330" y="412697"/>
                </a:cubicBezTo>
                <a:lnTo>
                  <a:pt x="977730" y="412697"/>
                </a:lnTo>
                <a:cubicBezTo>
                  <a:pt x="980491" y="412697"/>
                  <a:pt x="983172" y="413805"/>
                  <a:pt x="985145" y="415783"/>
                </a:cubicBezTo>
                <a:cubicBezTo>
                  <a:pt x="987116" y="417764"/>
                  <a:pt x="988221" y="420455"/>
                  <a:pt x="988221" y="423225"/>
                </a:cubicBezTo>
                <a:close/>
                <a:moveTo>
                  <a:pt x="317414" y="423225"/>
                </a:moveTo>
                <a:cubicBezTo>
                  <a:pt x="317414" y="417447"/>
                  <a:pt x="322147" y="412697"/>
                  <a:pt x="327907" y="412697"/>
                </a:cubicBezTo>
                <a:lnTo>
                  <a:pt x="452700" y="412697"/>
                </a:lnTo>
                <a:cubicBezTo>
                  <a:pt x="455460" y="412697"/>
                  <a:pt x="458142" y="413805"/>
                  <a:pt x="460115" y="415783"/>
                </a:cubicBezTo>
                <a:cubicBezTo>
                  <a:pt x="462086" y="417764"/>
                  <a:pt x="463190" y="420455"/>
                  <a:pt x="463190" y="423225"/>
                </a:cubicBezTo>
                <a:cubicBezTo>
                  <a:pt x="463190" y="426075"/>
                  <a:pt x="462086" y="428769"/>
                  <a:pt x="460115" y="430747"/>
                </a:cubicBezTo>
                <a:cubicBezTo>
                  <a:pt x="458142" y="432727"/>
                  <a:pt x="455460" y="433835"/>
                  <a:pt x="452700" y="433835"/>
                </a:cubicBezTo>
                <a:lnTo>
                  <a:pt x="327749" y="433835"/>
                </a:lnTo>
                <a:cubicBezTo>
                  <a:pt x="322069" y="433596"/>
                  <a:pt x="317495" y="428927"/>
                  <a:pt x="317414" y="423225"/>
                </a:cubicBezTo>
                <a:close/>
                <a:moveTo>
                  <a:pt x="115867" y="583460"/>
                </a:moveTo>
                <a:cubicBezTo>
                  <a:pt x="114133" y="581324"/>
                  <a:pt x="113264" y="578552"/>
                  <a:pt x="113501" y="575781"/>
                </a:cubicBezTo>
                <a:cubicBezTo>
                  <a:pt x="113739" y="572932"/>
                  <a:pt x="115080" y="570398"/>
                  <a:pt x="117287" y="568578"/>
                </a:cubicBezTo>
                <a:cubicBezTo>
                  <a:pt x="121705" y="564857"/>
                  <a:pt x="128410" y="565490"/>
                  <a:pt x="132117" y="570003"/>
                </a:cubicBezTo>
                <a:lnTo>
                  <a:pt x="165959" y="610537"/>
                </a:lnTo>
                <a:lnTo>
                  <a:pt x="259750" y="491627"/>
                </a:lnTo>
                <a:cubicBezTo>
                  <a:pt x="263379" y="487113"/>
                  <a:pt x="269926" y="486402"/>
                  <a:pt x="274501" y="489963"/>
                </a:cubicBezTo>
                <a:cubicBezTo>
                  <a:pt x="276711" y="491706"/>
                  <a:pt x="278130" y="494239"/>
                  <a:pt x="278445" y="497010"/>
                </a:cubicBezTo>
                <a:cubicBezTo>
                  <a:pt x="278760" y="499780"/>
                  <a:pt x="277973" y="502551"/>
                  <a:pt x="276157" y="504768"/>
                </a:cubicBezTo>
                <a:lnTo>
                  <a:pt x="174161" y="634365"/>
                </a:lnTo>
                <a:cubicBezTo>
                  <a:pt x="172269" y="636898"/>
                  <a:pt x="169349" y="638402"/>
                  <a:pt x="166195" y="638402"/>
                </a:cubicBezTo>
                <a:cubicBezTo>
                  <a:pt x="163039" y="638481"/>
                  <a:pt x="160042" y="637056"/>
                  <a:pt x="158148" y="634602"/>
                </a:cubicBezTo>
                <a:close/>
                <a:moveTo>
                  <a:pt x="317414" y="530260"/>
                </a:moveTo>
                <a:cubicBezTo>
                  <a:pt x="317493" y="524481"/>
                  <a:pt x="322147" y="519810"/>
                  <a:pt x="327907" y="519731"/>
                </a:cubicBezTo>
                <a:lnTo>
                  <a:pt x="977912" y="519731"/>
                </a:lnTo>
                <a:cubicBezTo>
                  <a:pt x="980751" y="519731"/>
                  <a:pt x="983433" y="520839"/>
                  <a:pt x="985404" y="522818"/>
                </a:cubicBezTo>
                <a:cubicBezTo>
                  <a:pt x="987377" y="524798"/>
                  <a:pt x="988481" y="527489"/>
                  <a:pt x="988481" y="530260"/>
                </a:cubicBezTo>
                <a:cubicBezTo>
                  <a:pt x="988481" y="533111"/>
                  <a:pt x="987377" y="535803"/>
                  <a:pt x="985404" y="537781"/>
                </a:cubicBezTo>
                <a:cubicBezTo>
                  <a:pt x="983433" y="539761"/>
                  <a:pt x="980751" y="540869"/>
                  <a:pt x="977912" y="540869"/>
                </a:cubicBezTo>
                <a:lnTo>
                  <a:pt x="327765" y="540869"/>
                </a:lnTo>
                <a:cubicBezTo>
                  <a:pt x="322006" y="540709"/>
                  <a:pt x="317430" y="536040"/>
                  <a:pt x="317430" y="530260"/>
                </a:cubicBezTo>
                <a:close/>
                <a:moveTo>
                  <a:pt x="988461" y="601826"/>
                </a:moveTo>
                <a:cubicBezTo>
                  <a:pt x="988461" y="604678"/>
                  <a:pt x="987357" y="607369"/>
                  <a:pt x="985386" y="609347"/>
                </a:cubicBezTo>
                <a:cubicBezTo>
                  <a:pt x="983413" y="611328"/>
                  <a:pt x="980731" y="612436"/>
                  <a:pt x="977892" y="612436"/>
                </a:cubicBezTo>
                <a:lnTo>
                  <a:pt x="559330" y="612436"/>
                </a:lnTo>
                <a:cubicBezTo>
                  <a:pt x="553492" y="612436"/>
                  <a:pt x="548761" y="607686"/>
                  <a:pt x="548761" y="601826"/>
                </a:cubicBezTo>
                <a:cubicBezTo>
                  <a:pt x="548761" y="596048"/>
                  <a:pt x="553492" y="591298"/>
                  <a:pt x="559330" y="591298"/>
                </a:cubicBezTo>
                <a:lnTo>
                  <a:pt x="977730" y="591298"/>
                </a:lnTo>
                <a:cubicBezTo>
                  <a:pt x="980491" y="591298"/>
                  <a:pt x="983172" y="592406"/>
                  <a:pt x="985145" y="594384"/>
                </a:cubicBezTo>
                <a:cubicBezTo>
                  <a:pt x="987116" y="596364"/>
                  <a:pt x="988221" y="599056"/>
                  <a:pt x="988221" y="601826"/>
                </a:cubicBezTo>
                <a:close/>
                <a:moveTo>
                  <a:pt x="317414" y="601826"/>
                </a:moveTo>
                <a:cubicBezTo>
                  <a:pt x="317414" y="596048"/>
                  <a:pt x="322147" y="591298"/>
                  <a:pt x="327907" y="591298"/>
                </a:cubicBezTo>
                <a:lnTo>
                  <a:pt x="452700" y="591298"/>
                </a:lnTo>
                <a:cubicBezTo>
                  <a:pt x="455460" y="591298"/>
                  <a:pt x="458142" y="592406"/>
                  <a:pt x="460115" y="594384"/>
                </a:cubicBezTo>
                <a:cubicBezTo>
                  <a:pt x="462086" y="596364"/>
                  <a:pt x="463190" y="599056"/>
                  <a:pt x="463190" y="601826"/>
                </a:cubicBezTo>
                <a:cubicBezTo>
                  <a:pt x="463190" y="604678"/>
                  <a:pt x="462086" y="607369"/>
                  <a:pt x="460115" y="609347"/>
                </a:cubicBezTo>
                <a:cubicBezTo>
                  <a:pt x="458142" y="611328"/>
                  <a:pt x="455460" y="612436"/>
                  <a:pt x="452700" y="612436"/>
                </a:cubicBezTo>
                <a:lnTo>
                  <a:pt x="327749" y="612436"/>
                </a:lnTo>
                <a:cubicBezTo>
                  <a:pt x="322069" y="612197"/>
                  <a:pt x="317495" y="607527"/>
                  <a:pt x="317414" y="601826"/>
                </a:cubicBezTo>
                <a:close/>
                <a:moveTo>
                  <a:pt x="115710" y="797768"/>
                </a:moveTo>
                <a:cubicBezTo>
                  <a:pt x="113896" y="795631"/>
                  <a:pt x="113028" y="792859"/>
                  <a:pt x="113264" y="790009"/>
                </a:cubicBezTo>
                <a:cubicBezTo>
                  <a:pt x="113581" y="787239"/>
                  <a:pt x="114922" y="784706"/>
                  <a:pt x="117051" y="782886"/>
                </a:cubicBezTo>
                <a:cubicBezTo>
                  <a:pt x="121548" y="779165"/>
                  <a:pt x="128174" y="779797"/>
                  <a:pt x="131881" y="784231"/>
                </a:cubicBezTo>
                <a:lnTo>
                  <a:pt x="165722" y="824765"/>
                </a:lnTo>
                <a:lnTo>
                  <a:pt x="259750" y="705301"/>
                </a:lnTo>
                <a:cubicBezTo>
                  <a:pt x="261406" y="702847"/>
                  <a:pt x="264011" y="701183"/>
                  <a:pt x="266929" y="700709"/>
                </a:cubicBezTo>
                <a:cubicBezTo>
                  <a:pt x="269768" y="700235"/>
                  <a:pt x="272765" y="701025"/>
                  <a:pt x="275053" y="702847"/>
                </a:cubicBezTo>
                <a:cubicBezTo>
                  <a:pt x="277419" y="704746"/>
                  <a:pt x="278839" y="707438"/>
                  <a:pt x="278997" y="710368"/>
                </a:cubicBezTo>
                <a:cubicBezTo>
                  <a:pt x="279235" y="713376"/>
                  <a:pt x="278209" y="716225"/>
                  <a:pt x="276157" y="718364"/>
                </a:cubicBezTo>
                <a:lnTo>
                  <a:pt x="174161" y="847961"/>
                </a:lnTo>
                <a:lnTo>
                  <a:pt x="174161" y="848040"/>
                </a:lnTo>
                <a:cubicBezTo>
                  <a:pt x="172269" y="850573"/>
                  <a:pt x="169349" y="852077"/>
                  <a:pt x="166195" y="851998"/>
                </a:cubicBezTo>
                <a:cubicBezTo>
                  <a:pt x="163039" y="852156"/>
                  <a:pt x="160042" y="850731"/>
                  <a:pt x="158148" y="848198"/>
                </a:cubicBezTo>
                <a:close/>
                <a:moveTo>
                  <a:pt x="317414" y="744962"/>
                </a:moveTo>
                <a:cubicBezTo>
                  <a:pt x="317493" y="739184"/>
                  <a:pt x="322147" y="734512"/>
                  <a:pt x="327907" y="734433"/>
                </a:cubicBezTo>
                <a:lnTo>
                  <a:pt x="977912" y="734433"/>
                </a:lnTo>
                <a:cubicBezTo>
                  <a:pt x="980751" y="734433"/>
                  <a:pt x="983433" y="735542"/>
                  <a:pt x="985404" y="737520"/>
                </a:cubicBezTo>
                <a:cubicBezTo>
                  <a:pt x="987377" y="739500"/>
                  <a:pt x="988481" y="742192"/>
                  <a:pt x="988481" y="744962"/>
                </a:cubicBezTo>
                <a:cubicBezTo>
                  <a:pt x="988481" y="747814"/>
                  <a:pt x="987377" y="750505"/>
                  <a:pt x="985404" y="752483"/>
                </a:cubicBezTo>
                <a:cubicBezTo>
                  <a:pt x="983433" y="754463"/>
                  <a:pt x="980751" y="755572"/>
                  <a:pt x="977912" y="755572"/>
                </a:cubicBezTo>
                <a:lnTo>
                  <a:pt x="327765" y="755572"/>
                </a:lnTo>
                <a:cubicBezTo>
                  <a:pt x="322006" y="755412"/>
                  <a:pt x="317430" y="750742"/>
                  <a:pt x="317430" y="744962"/>
                </a:cubicBezTo>
                <a:close/>
                <a:moveTo>
                  <a:pt x="988461" y="816292"/>
                </a:moveTo>
                <a:lnTo>
                  <a:pt x="988461" y="816371"/>
                </a:lnTo>
                <a:cubicBezTo>
                  <a:pt x="988461" y="819143"/>
                  <a:pt x="987357" y="821835"/>
                  <a:pt x="985386" y="823813"/>
                </a:cubicBezTo>
                <a:cubicBezTo>
                  <a:pt x="983413" y="825793"/>
                  <a:pt x="980731" y="826901"/>
                  <a:pt x="977892" y="826901"/>
                </a:cubicBezTo>
                <a:lnTo>
                  <a:pt x="559330" y="826901"/>
                </a:lnTo>
                <a:cubicBezTo>
                  <a:pt x="553492" y="826901"/>
                  <a:pt x="548761" y="822151"/>
                  <a:pt x="548761" y="816371"/>
                </a:cubicBezTo>
                <a:cubicBezTo>
                  <a:pt x="548761" y="810514"/>
                  <a:pt x="553492" y="805763"/>
                  <a:pt x="559330" y="805763"/>
                </a:cubicBezTo>
                <a:lnTo>
                  <a:pt x="977730" y="805763"/>
                </a:lnTo>
                <a:cubicBezTo>
                  <a:pt x="983330" y="805763"/>
                  <a:pt x="987985" y="810276"/>
                  <a:pt x="988221" y="815896"/>
                </a:cubicBezTo>
                <a:close/>
                <a:moveTo>
                  <a:pt x="317414" y="816292"/>
                </a:moveTo>
                <a:lnTo>
                  <a:pt x="317414" y="816371"/>
                </a:lnTo>
                <a:cubicBezTo>
                  <a:pt x="317493" y="810593"/>
                  <a:pt x="322147" y="805921"/>
                  <a:pt x="327907" y="805763"/>
                </a:cubicBezTo>
                <a:lnTo>
                  <a:pt x="452700" y="805763"/>
                </a:lnTo>
                <a:cubicBezTo>
                  <a:pt x="455460" y="805763"/>
                  <a:pt x="458142" y="806872"/>
                  <a:pt x="460115" y="808850"/>
                </a:cubicBezTo>
                <a:cubicBezTo>
                  <a:pt x="462086" y="810830"/>
                  <a:pt x="463190" y="813521"/>
                  <a:pt x="463190" y="816371"/>
                </a:cubicBezTo>
                <a:cubicBezTo>
                  <a:pt x="463190" y="819141"/>
                  <a:pt x="462086" y="821835"/>
                  <a:pt x="460115" y="823813"/>
                </a:cubicBezTo>
                <a:cubicBezTo>
                  <a:pt x="458142" y="825793"/>
                  <a:pt x="455460" y="826901"/>
                  <a:pt x="452700" y="826901"/>
                </a:cubicBezTo>
                <a:lnTo>
                  <a:pt x="327749" y="826901"/>
                </a:lnTo>
                <a:cubicBezTo>
                  <a:pt x="324908" y="826822"/>
                  <a:pt x="322226" y="825635"/>
                  <a:pt x="320255" y="823576"/>
                </a:cubicBezTo>
                <a:cubicBezTo>
                  <a:pt x="318361" y="821516"/>
                  <a:pt x="317335" y="818746"/>
                  <a:pt x="317414" y="815896"/>
                </a:cubicBezTo>
                <a:close/>
                <a:moveTo>
                  <a:pt x="115710" y="977240"/>
                </a:moveTo>
                <a:cubicBezTo>
                  <a:pt x="112002" y="972650"/>
                  <a:pt x="112713" y="965998"/>
                  <a:pt x="117129" y="962198"/>
                </a:cubicBezTo>
                <a:cubicBezTo>
                  <a:pt x="121627" y="958558"/>
                  <a:pt x="128174" y="959269"/>
                  <a:pt x="131881" y="963704"/>
                </a:cubicBezTo>
                <a:lnTo>
                  <a:pt x="165722" y="1004238"/>
                </a:lnTo>
                <a:lnTo>
                  <a:pt x="259750" y="884774"/>
                </a:lnTo>
                <a:cubicBezTo>
                  <a:pt x="263300" y="880181"/>
                  <a:pt x="269926" y="879310"/>
                  <a:pt x="274501" y="882873"/>
                </a:cubicBezTo>
                <a:cubicBezTo>
                  <a:pt x="279075" y="886515"/>
                  <a:pt x="279786" y="893243"/>
                  <a:pt x="276157" y="897836"/>
                </a:cubicBezTo>
                <a:lnTo>
                  <a:pt x="174161" y="1027433"/>
                </a:lnTo>
                <a:cubicBezTo>
                  <a:pt x="172269" y="1029967"/>
                  <a:pt x="169349" y="1031470"/>
                  <a:pt x="166195" y="1031470"/>
                </a:cubicBezTo>
                <a:cubicBezTo>
                  <a:pt x="163039" y="1031470"/>
                  <a:pt x="160120" y="1030046"/>
                  <a:pt x="158148" y="1027670"/>
                </a:cubicBezTo>
                <a:close/>
                <a:moveTo>
                  <a:pt x="317414" y="923168"/>
                </a:moveTo>
                <a:cubicBezTo>
                  <a:pt x="317414" y="917310"/>
                  <a:pt x="322147" y="912639"/>
                  <a:pt x="327907" y="912639"/>
                </a:cubicBezTo>
                <a:lnTo>
                  <a:pt x="977912" y="912639"/>
                </a:lnTo>
                <a:cubicBezTo>
                  <a:pt x="983748" y="912639"/>
                  <a:pt x="988481" y="917310"/>
                  <a:pt x="988481" y="923168"/>
                </a:cubicBezTo>
                <a:cubicBezTo>
                  <a:pt x="988481" y="929027"/>
                  <a:pt x="983748" y="933698"/>
                  <a:pt x="977912" y="933698"/>
                </a:cubicBezTo>
                <a:lnTo>
                  <a:pt x="327765" y="933698"/>
                </a:lnTo>
                <a:cubicBezTo>
                  <a:pt x="322006" y="933619"/>
                  <a:pt x="317430" y="928948"/>
                  <a:pt x="317430" y="923168"/>
                </a:cubicBezTo>
                <a:close/>
                <a:moveTo>
                  <a:pt x="988461" y="994497"/>
                </a:moveTo>
                <a:cubicBezTo>
                  <a:pt x="988461" y="997347"/>
                  <a:pt x="987357" y="1000040"/>
                  <a:pt x="985386" y="1002018"/>
                </a:cubicBezTo>
                <a:cubicBezTo>
                  <a:pt x="983413" y="1003998"/>
                  <a:pt x="980731" y="1005107"/>
                  <a:pt x="977892" y="1005107"/>
                </a:cubicBezTo>
                <a:lnTo>
                  <a:pt x="559330" y="1005107"/>
                </a:lnTo>
                <a:cubicBezTo>
                  <a:pt x="553492" y="1005107"/>
                  <a:pt x="548761" y="1000357"/>
                  <a:pt x="548761" y="994497"/>
                </a:cubicBezTo>
                <a:cubicBezTo>
                  <a:pt x="548761" y="988719"/>
                  <a:pt x="553492" y="983969"/>
                  <a:pt x="559330" y="983969"/>
                </a:cubicBezTo>
                <a:lnTo>
                  <a:pt x="977730" y="983969"/>
                </a:lnTo>
                <a:cubicBezTo>
                  <a:pt x="980491" y="983969"/>
                  <a:pt x="983172" y="985077"/>
                  <a:pt x="985145" y="987055"/>
                </a:cubicBezTo>
                <a:cubicBezTo>
                  <a:pt x="987116" y="989035"/>
                  <a:pt x="988221" y="991727"/>
                  <a:pt x="988221" y="994497"/>
                </a:cubicBezTo>
                <a:close/>
                <a:moveTo>
                  <a:pt x="317414" y="994497"/>
                </a:moveTo>
                <a:cubicBezTo>
                  <a:pt x="317493" y="988719"/>
                  <a:pt x="322147" y="984048"/>
                  <a:pt x="327907" y="983969"/>
                </a:cubicBezTo>
                <a:lnTo>
                  <a:pt x="452700" y="983969"/>
                </a:lnTo>
                <a:cubicBezTo>
                  <a:pt x="455460" y="983969"/>
                  <a:pt x="458142" y="985077"/>
                  <a:pt x="460115" y="987055"/>
                </a:cubicBezTo>
                <a:cubicBezTo>
                  <a:pt x="462086" y="989035"/>
                  <a:pt x="463190" y="991727"/>
                  <a:pt x="463190" y="994497"/>
                </a:cubicBezTo>
                <a:cubicBezTo>
                  <a:pt x="463190" y="997347"/>
                  <a:pt x="462086" y="1000040"/>
                  <a:pt x="460115" y="1002018"/>
                </a:cubicBezTo>
                <a:cubicBezTo>
                  <a:pt x="458142" y="1003998"/>
                  <a:pt x="455460" y="1005107"/>
                  <a:pt x="452700" y="1005107"/>
                </a:cubicBezTo>
                <a:lnTo>
                  <a:pt x="327749" y="1005107"/>
                </a:lnTo>
                <a:cubicBezTo>
                  <a:pt x="321990" y="1004947"/>
                  <a:pt x="317414" y="1000277"/>
                  <a:pt x="317414" y="994497"/>
                </a:cubicBezTo>
                <a:close/>
                <a:moveTo>
                  <a:pt x="115867" y="1154971"/>
                </a:moveTo>
                <a:cubicBezTo>
                  <a:pt x="112238" y="1150381"/>
                  <a:pt x="112870" y="1143729"/>
                  <a:pt x="117366" y="1140010"/>
                </a:cubicBezTo>
                <a:cubicBezTo>
                  <a:pt x="119496" y="1138188"/>
                  <a:pt x="122257" y="1137238"/>
                  <a:pt x="125019" y="1137477"/>
                </a:cubicBezTo>
                <a:cubicBezTo>
                  <a:pt x="127780" y="1137714"/>
                  <a:pt x="130304" y="1139060"/>
                  <a:pt x="132117" y="1141277"/>
                </a:cubicBezTo>
                <a:lnTo>
                  <a:pt x="165959" y="1181811"/>
                </a:lnTo>
                <a:lnTo>
                  <a:pt x="259750" y="1061634"/>
                </a:lnTo>
                <a:cubicBezTo>
                  <a:pt x="261801" y="1059496"/>
                  <a:pt x="264562" y="1058229"/>
                  <a:pt x="267559" y="1058229"/>
                </a:cubicBezTo>
                <a:cubicBezTo>
                  <a:pt x="270558" y="1058229"/>
                  <a:pt x="273318" y="1059496"/>
                  <a:pt x="275370" y="1061634"/>
                </a:cubicBezTo>
                <a:cubicBezTo>
                  <a:pt x="279865" y="1065274"/>
                  <a:pt x="280576" y="1071846"/>
                  <a:pt x="277026" y="1076437"/>
                </a:cubicBezTo>
                <a:lnTo>
                  <a:pt x="174161" y="1205244"/>
                </a:lnTo>
                <a:cubicBezTo>
                  <a:pt x="172188" y="1207619"/>
                  <a:pt x="169270" y="1209044"/>
                  <a:pt x="166195" y="1209202"/>
                </a:cubicBezTo>
                <a:cubicBezTo>
                  <a:pt x="163039" y="1209202"/>
                  <a:pt x="160120" y="1207856"/>
                  <a:pt x="158148" y="1205402"/>
                </a:cubicBezTo>
                <a:close/>
                <a:moveTo>
                  <a:pt x="317414" y="1101771"/>
                </a:moveTo>
                <a:cubicBezTo>
                  <a:pt x="317414" y="1095913"/>
                  <a:pt x="322147" y="1091242"/>
                  <a:pt x="327907" y="1091242"/>
                </a:cubicBezTo>
                <a:lnTo>
                  <a:pt x="977912" y="1091242"/>
                </a:lnTo>
                <a:cubicBezTo>
                  <a:pt x="980751" y="1091242"/>
                  <a:pt x="983433" y="1092350"/>
                  <a:pt x="985404" y="1094329"/>
                </a:cubicBezTo>
                <a:cubicBezTo>
                  <a:pt x="987377" y="1096309"/>
                  <a:pt x="988481" y="1099000"/>
                  <a:pt x="988481" y="1101771"/>
                </a:cubicBezTo>
                <a:cubicBezTo>
                  <a:pt x="988481" y="1104541"/>
                  <a:pt x="987377" y="1107235"/>
                  <a:pt x="985404" y="1109213"/>
                </a:cubicBezTo>
                <a:cubicBezTo>
                  <a:pt x="983433" y="1111193"/>
                  <a:pt x="980751" y="1112301"/>
                  <a:pt x="977912" y="1112301"/>
                </a:cubicBezTo>
                <a:lnTo>
                  <a:pt x="327765" y="1112301"/>
                </a:lnTo>
                <a:cubicBezTo>
                  <a:pt x="322085" y="1112141"/>
                  <a:pt x="317511" y="1107472"/>
                  <a:pt x="317430" y="1101771"/>
                </a:cubicBezTo>
                <a:close/>
                <a:moveTo>
                  <a:pt x="977900" y="1183710"/>
                </a:moveTo>
                <a:lnTo>
                  <a:pt x="559338" y="1183710"/>
                </a:lnTo>
                <a:cubicBezTo>
                  <a:pt x="553502" y="1183710"/>
                  <a:pt x="548769" y="1178961"/>
                  <a:pt x="548769" y="1173102"/>
                </a:cubicBezTo>
                <a:cubicBezTo>
                  <a:pt x="548769" y="1167322"/>
                  <a:pt x="553502" y="1162574"/>
                  <a:pt x="559338" y="1162574"/>
                </a:cubicBezTo>
                <a:lnTo>
                  <a:pt x="977738" y="1162574"/>
                </a:lnTo>
                <a:cubicBezTo>
                  <a:pt x="983498" y="1162574"/>
                  <a:pt x="988231" y="1167322"/>
                  <a:pt x="988231" y="1173102"/>
                </a:cubicBezTo>
                <a:cubicBezTo>
                  <a:pt x="988231" y="1178961"/>
                  <a:pt x="983498" y="1183710"/>
                  <a:pt x="977738" y="1183710"/>
                </a:cubicBezTo>
                <a:close/>
                <a:moveTo>
                  <a:pt x="317414" y="1173102"/>
                </a:moveTo>
                <a:cubicBezTo>
                  <a:pt x="317414" y="1167322"/>
                  <a:pt x="322147" y="1162574"/>
                  <a:pt x="327907" y="1162574"/>
                </a:cubicBezTo>
                <a:lnTo>
                  <a:pt x="452700" y="1162574"/>
                </a:lnTo>
                <a:cubicBezTo>
                  <a:pt x="458457" y="1162574"/>
                  <a:pt x="463190" y="1167322"/>
                  <a:pt x="463190" y="1173102"/>
                </a:cubicBezTo>
                <a:cubicBezTo>
                  <a:pt x="463190" y="1178961"/>
                  <a:pt x="458457" y="1183710"/>
                  <a:pt x="452700" y="1183710"/>
                </a:cubicBezTo>
                <a:lnTo>
                  <a:pt x="327749" y="1183710"/>
                </a:lnTo>
                <a:cubicBezTo>
                  <a:pt x="321990" y="1183552"/>
                  <a:pt x="317414" y="1178882"/>
                  <a:pt x="317414" y="1173102"/>
                </a:cubicBezTo>
                <a:close/>
                <a:moveTo>
                  <a:pt x="667659" y="1533956"/>
                </a:moveTo>
                <a:lnTo>
                  <a:pt x="1016248" y="1533956"/>
                </a:lnTo>
                <a:lnTo>
                  <a:pt x="1016248" y="1407287"/>
                </a:lnTo>
                <a:cubicBezTo>
                  <a:pt x="1016248" y="1401428"/>
                  <a:pt x="1020903" y="1396680"/>
                  <a:pt x="1026741" y="1396680"/>
                </a:cubicBezTo>
                <a:cubicBezTo>
                  <a:pt x="1032577" y="1396680"/>
                  <a:pt x="1037232" y="1401428"/>
                  <a:pt x="1037232" y="1407287"/>
                </a:cubicBezTo>
                <a:lnTo>
                  <a:pt x="1037232" y="1543694"/>
                </a:lnTo>
                <a:lnTo>
                  <a:pt x="1037232" y="1543615"/>
                </a:lnTo>
                <a:cubicBezTo>
                  <a:pt x="1037232" y="1546465"/>
                  <a:pt x="1036127" y="1549156"/>
                  <a:pt x="1034154" y="1551136"/>
                </a:cubicBezTo>
                <a:cubicBezTo>
                  <a:pt x="1032183" y="1553114"/>
                  <a:pt x="1029502" y="1554223"/>
                  <a:pt x="1026741" y="1554223"/>
                </a:cubicBezTo>
                <a:lnTo>
                  <a:pt x="667671" y="1554223"/>
                </a:lnTo>
                <a:cubicBezTo>
                  <a:pt x="661833" y="1554223"/>
                  <a:pt x="657178" y="1549472"/>
                  <a:pt x="657178" y="1543615"/>
                </a:cubicBezTo>
                <a:cubicBezTo>
                  <a:pt x="657653" y="1538151"/>
                  <a:pt x="662227" y="1534035"/>
                  <a:pt x="667671" y="15339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0176" cap="flat">
            <a:solidFill>
              <a:srgbClr val="0A0CF0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B2E64A0D-FC57-4FF1-4870-0C78A5381C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3553" y="254834"/>
            <a:ext cx="1708878" cy="1708878"/>
          </a:xfrm>
          <a:prstGeom prst="rect">
            <a:avLst/>
          </a:prstGeom>
        </p:spPr>
      </p:pic>
      <p:pic>
        <p:nvPicPr>
          <p:cNvPr id="9" name="グラフィックス 8" descr="ワークフロー">
            <a:extLst>
              <a:ext uri="{FF2B5EF4-FFF2-40B4-BE49-F238E27FC236}">
                <a16:creationId xmlns:a16="http://schemas.microsoft.com/office/drawing/2014/main" id="{0EB44BD3-147C-6040-C382-0FF7D61021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4195397"/>
            <a:ext cx="2337935" cy="2337935"/>
          </a:xfrm>
          <a:prstGeom prst="rect">
            <a:avLst/>
          </a:prstGeom>
        </p:spPr>
      </p:pic>
      <p:pic>
        <p:nvPicPr>
          <p:cNvPr id="10" name="グラフィックス 9" descr="テーブル">
            <a:extLst>
              <a:ext uri="{FF2B5EF4-FFF2-40B4-BE49-F238E27FC236}">
                <a16:creationId xmlns:a16="http://schemas.microsoft.com/office/drawing/2014/main" id="{A21B4B2A-FE0C-F9F8-F642-BBA0DEC257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62236" y="1584325"/>
            <a:ext cx="2497592" cy="2497592"/>
          </a:xfrm>
          <a:prstGeom prst="rect">
            <a:avLst/>
          </a:prstGeom>
        </p:spPr>
      </p:pic>
      <p:pic>
        <p:nvPicPr>
          <p:cNvPr id="11" name="グラフィックス 10" descr="プラグ">
            <a:extLst>
              <a:ext uri="{FF2B5EF4-FFF2-40B4-BE49-F238E27FC236}">
                <a16:creationId xmlns:a16="http://schemas.microsoft.com/office/drawing/2014/main" id="{641E3576-5698-BA88-54F8-5F1381F2BA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82616" y="4278550"/>
            <a:ext cx="1917020" cy="1917020"/>
          </a:xfrm>
          <a:prstGeom prst="rect">
            <a:avLst/>
          </a:prstGeom>
        </p:spPr>
      </p:pic>
      <p:pic>
        <p:nvPicPr>
          <p:cNvPr id="12" name="グラフィックス 11" descr="ドキュメント">
            <a:extLst>
              <a:ext uri="{FF2B5EF4-FFF2-40B4-BE49-F238E27FC236}">
                <a16:creationId xmlns:a16="http://schemas.microsoft.com/office/drawing/2014/main" id="{96049DC2-0178-2C0F-4FBF-8D1C35A6F11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15548" y="130038"/>
            <a:ext cx="1699306" cy="1699306"/>
          </a:xfrm>
          <a:prstGeom prst="rect">
            <a:avLst/>
          </a:prstGeom>
        </p:spPr>
      </p:pic>
      <p:pic>
        <p:nvPicPr>
          <p:cNvPr id="13" name="グラフィックス 12" descr="意思決定図">
            <a:extLst>
              <a:ext uri="{FF2B5EF4-FFF2-40B4-BE49-F238E27FC236}">
                <a16:creationId xmlns:a16="http://schemas.microsoft.com/office/drawing/2014/main" id="{439A41B9-2306-FF7B-17C1-1D1372C94C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0410" y="4111209"/>
            <a:ext cx="2372066" cy="237206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84FA8DC-8B11-7F94-6273-D6E4B588EFF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77" y="2095318"/>
            <a:ext cx="1531112" cy="1907055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F97166CE-1D5D-C107-A885-DF1B969EB2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32061" y="2010999"/>
            <a:ext cx="1768839" cy="1768839"/>
          </a:xfrm>
          <a:prstGeom prst="rect">
            <a:avLst/>
          </a:prstGeom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2E9BAD32-7D9E-8A4A-9665-53B0D7A391F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38814" y="0"/>
            <a:ext cx="1948722" cy="1948722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A819AC6C-4710-E0A4-963D-9150E04B90D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161502" y="0"/>
            <a:ext cx="1584325" cy="1584325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196AB0D-B77F-69DB-C536-F3F7DDD1DD8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816152" y="-147917"/>
            <a:ext cx="2218764" cy="221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4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9984D50-87A5-1CF5-9B4E-2B62E042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8" y="0"/>
            <a:ext cx="3029596" cy="302959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50482F1-DB47-61F2-026A-656BF52FC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042" y="0"/>
            <a:ext cx="3886200" cy="25908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A0F5886-0493-E609-204E-EA8C6DF96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77" y="-52886"/>
            <a:ext cx="3175000" cy="3175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915B542-F036-BA5B-A05C-EFD5B0A59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29" y="264165"/>
            <a:ext cx="2159000" cy="2159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32AB6BB-4201-7016-28AF-9FA55F73F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063" y="3087068"/>
            <a:ext cx="1936960" cy="191380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6508401-04AC-64E9-514C-05A5B9DF37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432" y="3167765"/>
            <a:ext cx="2157460" cy="167127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9234E3A-72D5-7D94-2A70-A0C4269F37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3515" y="3003016"/>
            <a:ext cx="2233403" cy="192590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C324629-D1BA-77FF-626E-5CE757A35C2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205" y="4897454"/>
            <a:ext cx="1925905" cy="2427611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D3EF8D6B-8A10-C802-7FE3-C50682776C6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3966" y="5220559"/>
            <a:ext cx="2037805" cy="195072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4C495EB-9570-505B-8ADE-3AB6308D59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3219" y="4999804"/>
            <a:ext cx="2255521" cy="249936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D7A8149-D013-B2E0-CDFE-CC852F87A74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7109" y="5322319"/>
            <a:ext cx="1835780" cy="22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7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図 33">
            <a:extLst>
              <a:ext uri="{FF2B5EF4-FFF2-40B4-BE49-F238E27FC236}">
                <a16:creationId xmlns:a16="http://schemas.microsoft.com/office/drawing/2014/main" id="{FFD74B72-1E69-8C65-2EEE-CCF2677CD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648" y="5830902"/>
            <a:ext cx="1584325" cy="1584325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31041E61-6775-C9A1-18DE-A99ABF0FA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585" y="5940425"/>
            <a:ext cx="1465240" cy="1465240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8915F97C-5D6F-9FA6-89CB-FDCFF435F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287" y="-1393372"/>
            <a:ext cx="4902926" cy="4902926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F53268D4-9E77-ACA9-7078-1DF63E3E9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3378927"/>
            <a:ext cx="5547360" cy="5547360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FA769BF6-D238-0EC1-21E0-E19C0F688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256" y="3502493"/>
            <a:ext cx="5070588" cy="5070588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65ECBC59-0743-74F7-F129-F755934EC1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833" y="-1134534"/>
            <a:ext cx="4610100" cy="461010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A8484AD4-9E1A-AB45-CEFF-837A2B70F6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482" y="3779838"/>
            <a:ext cx="2160587" cy="2160587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8E133717-BFF3-8501-DDA8-93DDDEBFE8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650" y="-1094544"/>
            <a:ext cx="4494674" cy="44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6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CB6D3DA-5600-32A6-6868-D553135CF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54996"/>
            <a:ext cx="4706144" cy="47061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5FAEF34-6BB1-1F35-3901-2D4C466EC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1" y="-2247384"/>
            <a:ext cx="4600619" cy="46006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371B3CB-5685-E0B3-1878-DFCBC0726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78" y="-2240040"/>
            <a:ext cx="4597400" cy="45974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8636182-33D8-316D-BF2A-65F71A505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2535"/>
            <a:ext cx="4693443" cy="469344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6F37498-646A-380C-11BF-A9679111A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64" y="2164977"/>
            <a:ext cx="4605618" cy="46056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3F0D026-C51F-8D16-625A-52BCEC7350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889" y="2166079"/>
            <a:ext cx="4636944" cy="46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27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19</Words>
  <Application>Microsoft Macintosh PowerPoint</Application>
  <PresentationFormat>ユーザー設定</PresentationFormat>
  <Paragraphs>5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7" baseType="lpstr">
      <vt:lpstr>Noto Sans JP Black</vt:lpstr>
      <vt:lpstr>Noto Sans JP Medium</vt:lpstr>
      <vt:lpstr>Noto Sans JP Regular</vt:lpstr>
      <vt:lpstr>Noto Sans JP SemiBold</vt:lpstr>
      <vt:lpstr>游ゴシック</vt:lpstr>
      <vt:lpstr>Arial</vt:lpstr>
      <vt:lpstr>Calibri</vt:lpstr>
      <vt:lpstr>IBM Plex Sans Condensed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2025-04-20T14:18:12Z</dcterms:modified>
  <cp:category/>
</cp:coreProperties>
</file>